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Raleway"/>
      <p:regular r:id="rId47"/>
      <p:bold r:id="rId48"/>
      <p:italic r:id="rId49"/>
      <p:boldItalic r:id="rId50"/>
    </p:embeddedFon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Lato"/>
      <p:regular r:id="rId61"/>
      <p:bold r:id="rId62"/>
      <p:italic r:id="rId63"/>
      <p:boldItalic r:id="rId64"/>
    </p:embeddedFont>
    <p:embeddedFont>
      <p:font typeface="Bebas Neue"/>
      <p:regular r:id="rId65"/>
    </p:embeddedFont>
    <p:embeddedFont>
      <p:font typeface="Reem Kufi"/>
      <p:regular r:id="rId66"/>
      <p:bold r:id="rId67"/>
    </p:embeddedFont>
    <p:embeddedFont>
      <p:font typeface="Open Sans"/>
      <p:regular r:id="rId68"/>
      <p:bold r:id="rId69"/>
      <p:italic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52494FC-EF2D-4CA0-B591-8F5F54694925}">
  <a:tblStyle styleId="{C52494FC-EF2D-4CA0-B591-8F5F5469492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0B67D8F-4705-43B6-964E-35DBAF5C3D20}"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bold.fntdata"/><Relationship Id="rId47" Type="http://schemas.openxmlformats.org/officeDocument/2006/relationships/font" Target="fonts/Raleway-regular.fntdata"/><Relationship Id="rId49" Type="http://schemas.openxmlformats.org/officeDocument/2006/relationships/font" Target="fonts/Raleway-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OpenSans-boldItalic.fntdata"/><Relationship Id="rId70" Type="http://schemas.openxmlformats.org/officeDocument/2006/relationships/font" Target="fonts/OpenSans-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Lato-bold.fntdata"/><Relationship Id="rId61" Type="http://schemas.openxmlformats.org/officeDocument/2006/relationships/font" Target="fonts/Lato-regular.fntdata"/><Relationship Id="rId20" Type="http://schemas.openxmlformats.org/officeDocument/2006/relationships/slide" Target="slides/slide14.xml"/><Relationship Id="rId64" Type="http://schemas.openxmlformats.org/officeDocument/2006/relationships/font" Target="fonts/Lato-boldItalic.fntdata"/><Relationship Id="rId63" Type="http://schemas.openxmlformats.org/officeDocument/2006/relationships/font" Target="fonts/Lato-italic.fntdata"/><Relationship Id="rId22" Type="http://schemas.openxmlformats.org/officeDocument/2006/relationships/slide" Target="slides/slide16.xml"/><Relationship Id="rId66" Type="http://schemas.openxmlformats.org/officeDocument/2006/relationships/font" Target="fonts/ReemKufi-regular.fntdata"/><Relationship Id="rId21" Type="http://schemas.openxmlformats.org/officeDocument/2006/relationships/slide" Target="slides/slide15.xml"/><Relationship Id="rId65" Type="http://schemas.openxmlformats.org/officeDocument/2006/relationships/font" Target="fonts/BebasNeue-regular.fntdata"/><Relationship Id="rId24" Type="http://schemas.openxmlformats.org/officeDocument/2006/relationships/slide" Target="slides/slide18.xml"/><Relationship Id="rId68" Type="http://schemas.openxmlformats.org/officeDocument/2006/relationships/font" Target="fonts/OpenSans-regular.fntdata"/><Relationship Id="rId23" Type="http://schemas.openxmlformats.org/officeDocument/2006/relationships/slide" Target="slides/slide17.xml"/><Relationship Id="rId67" Type="http://schemas.openxmlformats.org/officeDocument/2006/relationships/font" Target="fonts/ReemKufi-bold.fntdata"/><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OpenSans-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font" Target="fonts/Raleway-boldItalic.fntdata"/><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png>
</file>

<file path=ppt/media/image21.jpg>
</file>

<file path=ppt/media/image22.jpg>
</file>

<file path=ppt/media/image23.jpg>
</file>

<file path=ppt/media/image24.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ff18b49f3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ff18b49f3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04a4cece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04a4cece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ff18b49f3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ff18b49f3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04a4cece88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04a4cece88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ff18b49f31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ff18b49f31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04a31f363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04a31f363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586acfb4e1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2586acfb4e1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1125d80b419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125d80b419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1ff18b49f31_1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1ff18b49f31_1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0fb8bc6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0fb8bc6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2586acfb4e1_0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2586acfb4e1_0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2586acfb4e1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2586acfb4e1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2586acfb4e1_0_11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2586acfb4e1_0_11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2586acfb4e1_0_11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2586acfb4e1_0_11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2586acfb4e1_0_11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2586acfb4e1_0_11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2586acfb4e1_0_11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2586acfb4e1_0_11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2586acfb4e1_0_11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2586acfb4e1_0_11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2586acfb4e1_0_118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2586acfb4e1_0_118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1" name="Shape 6841"/>
        <p:cNvGrpSpPr/>
        <p:nvPr/>
      </p:nvGrpSpPr>
      <p:grpSpPr>
        <a:xfrm>
          <a:off x="0" y="0"/>
          <a:ext cx="0" cy="0"/>
          <a:chOff x="0" y="0"/>
          <a:chExt cx="0" cy="0"/>
        </a:xfrm>
      </p:grpSpPr>
      <p:sp>
        <p:nvSpPr>
          <p:cNvPr id="6842" name="Google Shape;6842;g2586acfb4e1_0_17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3" name="Google Shape;6843;g2586acfb4e1_0_17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ff18b49f31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ff18b49f3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8" name="Shape 7268"/>
        <p:cNvGrpSpPr/>
        <p:nvPr/>
      </p:nvGrpSpPr>
      <p:grpSpPr>
        <a:xfrm>
          <a:off x="0" y="0"/>
          <a:ext cx="0" cy="0"/>
          <a:chOff x="0" y="0"/>
          <a:chExt cx="0" cy="0"/>
        </a:xfrm>
      </p:grpSpPr>
      <p:sp>
        <p:nvSpPr>
          <p:cNvPr id="7269" name="Google Shape;7269;g2586acfb4e1_0_18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0" name="Google Shape;7270;g2586acfb4e1_0_18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1" name="Shape 7431"/>
        <p:cNvGrpSpPr/>
        <p:nvPr/>
      </p:nvGrpSpPr>
      <p:grpSpPr>
        <a:xfrm>
          <a:off x="0" y="0"/>
          <a:ext cx="0" cy="0"/>
          <a:chOff x="0" y="0"/>
          <a:chExt cx="0" cy="0"/>
        </a:xfrm>
      </p:grpSpPr>
      <p:sp>
        <p:nvSpPr>
          <p:cNvPr id="7432" name="Google Shape;7432;g2586acfb4e1_0_18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3" name="Google Shape;7433;g2586acfb4e1_0_18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3" name="Shape 7833"/>
        <p:cNvGrpSpPr/>
        <p:nvPr/>
      </p:nvGrpSpPr>
      <p:grpSpPr>
        <a:xfrm>
          <a:off x="0" y="0"/>
          <a:ext cx="0" cy="0"/>
          <a:chOff x="0" y="0"/>
          <a:chExt cx="0" cy="0"/>
        </a:xfrm>
      </p:grpSpPr>
      <p:sp>
        <p:nvSpPr>
          <p:cNvPr id="7834" name="Google Shape;7834;g2586acfb4e1_0_18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5" name="Google Shape;7835;g2586acfb4e1_0_18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4" name="Shape 8204"/>
        <p:cNvGrpSpPr/>
        <p:nvPr/>
      </p:nvGrpSpPr>
      <p:grpSpPr>
        <a:xfrm>
          <a:off x="0" y="0"/>
          <a:ext cx="0" cy="0"/>
          <a:chOff x="0" y="0"/>
          <a:chExt cx="0" cy="0"/>
        </a:xfrm>
      </p:grpSpPr>
      <p:sp>
        <p:nvSpPr>
          <p:cNvPr id="8205" name="Google Shape;8205;g2586acfb4e1_0_19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06" name="Google Shape;8206;g2586acfb4e1_0_19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8" name="Shape 8518"/>
        <p:cNvGrpSpPr/>
        <p:nvPr/>
      </p:nvGrpSpPr>
      <p:grpSpPr>
        <a:xfrm>
          <a:off x="0" y="0"/>
          <a:ext cx="0" cy="0"/>
          <a:chOff x="0" y="0"/>
          <a:chExt cx="0" cy="0"/>
        </a:xfrm>
      </p:grpSpPr>
      <p:sp>
        <p:nvSpPr>
          <p:cNvPr id="8519" name="Google Shape;8519;g2586acfb4e1_0_19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0" name="Google Shape;8520;g2586acfb4e1_0_19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9" name="Shape 8809"/>
        <p:cNvGrpSpPr/>
        <p:nvPr/>
      </p:nvGrpSpPr>
      <p:grpSpPr>
        <a:xfrm>
          <a:off x="0" y="0"/>
          <a:ext cx="0" cy="0"/>
          <a:chOff x="0" y="0"/>
          <a:chExt cx="0" cy="0"/>
        </a:xfrm>
      </p:grpSpPr>
      <p:sp>
        <p:nvSpPr>
          <p:cNvPr id="8810" name="Google Shape;8810;g2586acfb4e1_0_19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1" name="Google Shape;8811;g2586acfb4e1_0_19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8" name="Shape 9168"/>
        <p:cNvGrpSpPr/>
        <p:nvPr/>
      </p:nvGrpSpPr>
      <p:grpSpPr>
        <a:xfrm>
          <a:off x="0" y="0"/>
          <a:ext cx="0" cy="0"/>
          <a:chOff x="0" y="0"/>
          <a:chExt cx="0" cy="0"/>
        </a:xfrm>
      </p:grpSpPr>
      <p:sp>
        <p:nvSpPr>
          <p:cNvPr id="9169" name="Google Shape;9169;g2586acfb4e1_0_20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0" name="Google Shape;9170;g2586acfb4e1_0_20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5" name="Shape 9585"/>
        <p:cNvGrpSpPr/>
        <p:nvPr/>
      </p:nvGrpSpPr>
      <p:grpSpPr>
        <a:xfrm>
          <a:off x="0" y="0"/>
          <a:ext cx="0" cy="0"/>
          <a:chOff x="0" y="0"/>
          <a:chExt cx="0" cy="0"/>
        </a:xfrm>
      </p:grpSpPr>
      <p:sp>
        <p:nvSpPr>
          <p:cNvPr id="9586" name="Google Shape;9586;g2586acfb4e1_0_20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7" name="Google Shape;9587;g2586acfb4e1_0_20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5" name="Shape 9925"/>
        <p:cNvGrpSpPr/>
        <p:nvPr/>
      </p:nvGrpSpPr>
      <p:grpSpPr>
        <a:xfrm>
          <a:off x="0" y="0"/>
          <a:ext cx="0" cy="0"/>
          <a:chOff x="0" y="0"/>
          <a:chExt cx="0" cy="0"/>
        </a:xfrm>
      </p:grpSpPr>
      <p:sp>
        <p:nvSpPr>
          <p:cNvPr id="9926" name="Google Shape;9926;g2586acfb4e1_0_20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7" name="Google Shape;9927;g2586acfb4e1_0_20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3" name="Shape 10113"/>
        <p:cNvGrpSpPr/>
        <p:nvPr/>
      </p:nvGrpSpPr>
      <p:grpSpPr>
        <a:xfrm>
          <a:off x="0" y="0"/>
          <a:ext cx="0" cy="0"/>
          <a:chOff x="0" y="0"/>
          <a:chExt cx="0" cy="0"/>
        </a:xfrm>
      </p:grpSpPr>
      <p:sp>
        <p:nvSpPr>
          <p:cNvPr id="10114" name="Google Shape;10114;g2586acfb4e1_0_21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5" name="Google Shape;10115;g2586acfb4e1_0_21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125d80b41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125d80b41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9" name="Shape 10359"/>
        <p:cNvGrpSpPr/>
        <p:nvPr/>
      </p:nvGrpSpPr>
      <p:grpSpPr>
        <a:xfrm>
          <a:off x="0" y="0"/>
          <a:ext cx="0" cy="0"/>
          <a:chOff x="0" y="0"/>
          <a:chExt cx="0" cy="0"/>
        </a:xfrm>
      </p:grpSpPr>
      <p:sp>
        <p:nvSpPr>
          <p:cNvPr id="10360" name="Google Shape;10360;g2586acfb4e1_0_22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1" name="Google Shape;10361;g2586acfb4e1_0_22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25d80b4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25d80b4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732800" y="1182400"/>
            <a:ext cx="5678400" cy="23037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rgbClr val="191919"/>
              </a:buClr>
              <a:buSzPts val="5200"/>
              <a:buNone/>
              <a:defRPr sz="45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730850" y="3551600"/>
            <a:ext cx="5682300" cy="409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rot="5400000">
            <a:off x="5540850" y="575001"/>
            <a:ext cx="4178134" cy="3028148"/>
          </a:xfrm>
          <a:custGeom>
            <a:rect b="b" l="l" r="r" t="t"/>
            <a:pathLst>
              <a:path extrusionOk="0" h="74356" w="78751">
                <a:moveTo>
                  <a:pt x="78459" y="4365"/>
                </a:moveTo>
                <a:cubicBezTo>
                  <a:pt x="78455" y="4405"/>
                  <a:pt x="78452" y="4444"/>
                  <a:pt x="78449" y="4484"/>
                </a:cubicBezTo>
                <a:cubicBezTo>
                  <a:pt x="78453" y="4441"/>
                  <a:pt x="78456" y="4402"/>
                  <a:pt x="78459" y="4365"/>
                </a:cubicBezTo>
                <a:close/>
                <a:moveTo>
                  <a:pt x="72450" y="18859"/>
                </a:moveTo>
                <a:lnTo>
                  <a:pt x="72450" y="18859"/>
                </a:lnTo>
                <a:cubicBezTo>
                  <a:pt x="72452" y="18859"/>
                  <a:pt x="72420" y="18907"/>
                  <a:pt x="72371" y="18973"/>
                </a:cubicBezTo>
                <a:cubicBezTo>
                  <a:pt x="72425" y="18891"/>
                  <a:pt x="72449" y="18859"/>
                  <a:pt x="72450" y="18859"/>
                </a:cubicBezTo>
                <a:close/>
                <a:moveTo>
                  <a:pt x="72336" y="19038"/>
                </a:moveTo>
                <a:lnTo>
                  <a:pt x="72336" y="19038"/>
                </a:lnTo>
                <a:cubicBezTo>
                  <a:pt x="72285" y="19111"/>
                  <a:pt x="72236" y="19184"/>
                  <a:pt x="72190" y="19259"/>
                </a:cubicBezTo>
                <a:cubicBezTo>
                  <a:pt x="72253" y="19174"/>
                  <a:pt x="72302" y="19097"/>
                  <a:pt x="72336" y="19038"/>
                </a:cubicBezTo>
                <a:close/>
                <a:moveTo>
                  <a:pt x="0" y="0"/>
                </a:moveTo>
                <a:lnTo>
                  <a:pt x="0" y="74356"/>
                </a:lnTo>
                <a:cubicBezTo>
                  <a:pt x="918" y="74115"/>
                  <a:pt x="1806" y="73829"/>
                  <a:pt x="2693" y="73513"/>
                </a:cubicBezTo>
                <a:cubicBezTo>
                  <a:pt x="3130" y="73348"/>
                  <a:pt x="3551" y="73197"/>
                  <a:pt x="3987" y="73017"/>
                </a:cubicBezTo>
                <a:lnTo>
                  <a:pt x="4303" y="72896"/>
                </a:lnTo>
                <a:lnTo>
                  <a:pt x="4394" y="72851"/>
                </a:lnTo>
                <a:cubicBezTo>
                  <a:pt x="5146" y="72520"/>
                  <a:pt x="5898" y="72159"/>
                  <a:pt x="6635" y="71798"/>
                </a:cubicBezTo>
                <a:cubicBezTo>
                  <a:pt x="8125" y="71046"/>
                  <a:pt x="9569" y="70203"/>
                  <a:pt x="10969" y="69301"/>
                </a:cubicBezTo>
                <a:cubicBezTo>
                  <a:pt x="12338" y="68428"/>
                  <a:pt x="13647" y="67495"/>
                  <a:pt x="14941" y="66532"/>
                </a:cubicBezTo>
                <a:lnTo>
                  <a:pt x="15257" y="66291"/>
                </a:lnTo>
                <a:lnTo>
                  <a:pt x="15753" y="65885"/>
                </a:lnTo>
                <a:cubicBezTo>
                  <a:pt x="16084" y="65629"/>
                  <a:pt x="16400" y="65359"/>
                  <a:pt x="16731" y="65088"/>
                </a:cubicBezTo>
                <a:cubicBezTo>
                  <a:pt x="17333" y="64591"/>
                  <a:pt x="17935" y="64080"/>
                  <a:pt x="18507" y="63538"/>
                </a:cubicBezTo>
                <a:cubicBezTo>
                  <a:pt x="19123" y="62936"/>
                  <a:pt x="19710" y="62304"/>
                  <a:pt x="20282" y="61657"/>
                </a:cubicBezTo>
                <a:cubicBezTo>
                  <a:pt x="20508" y="61402"/>
                  <a:pt x="20718" y="61131"/>
                  <a:pt x="20944" y="60860"/>
                </a:cubicBezTo>
                <a:lnTo>
                  <a:pt x="20974" y="60830"/>
                </a:lnTo>
                <a:lnTo>
                  <a:pt x="21275" y="60424"/>
                </a:lnTo>
                <a:cubicBezTo>
                  <a:pt x="22163" y="59175"/>
                  <a:pt x="22975" y="57881"/>
                  <a:pt x="23712" y="56542"/>
                </a:cubicBezTo>
                <a:cubicBezTo>
                  <a:pt x="25187" y="53894"/>
                  <a:pt x="26406" y="51125"/>
                  <a:pt x="27730" y="48402"/>
                </a:cubicBezTo>
                <a:cubicBezTo>
                  <a:pt x="30543" y="42564"/>
                  <a:pt x="34154" y="36426"/>
                  <a:pt x="40052" y="33281"/>
                </a:cubicBezTo>
                <a:cubicBezTo>
                  <a:pt x="45649" y="30302"/>
                  <a:pt x="51999" y="30332"/>
                  <a:pt x="58002" y="28692"/>
                </a:cubicBezTo>
                <a:cubicBezTo>
                  <a:pt x="58679" y="28512"/>
                  <a:pt x="59356" y="28301"/>
                  <a:pt x="60018" y="28075"/>
                </a:cubicBezTo>
                <a:cubicBezTo>
                  <a:pt x="60274" y="27985"/>
                  <a:pt x="60515" y="27880"/>
                  <a:pt x="60770" y="27789"/>
                </a:cubicBezTo>
                <a:cubicBezTo>
                  <a:pt x="60873" y="27755"/>
                  <a:pt x="61414" y="27497"/>
                  <a:pt x="61444" y="27497"/>
                </a:cubicBezTo>
                <a:cubicBezTo>
                  <a:pt x="61454" y="27497"/>
                  <a:pt x="61410" y="27524"/>
                  <a:pt x="61282" y="27594"/>
                </a:cubicBezTo>
                <a:cubicBezTo>
                  <a:pt x="61164" y="27659"/>
                  <a:pt x="61124" y="27685"/>
                  <a:pt x="61133" y="27685"/>
                </a:cubicBezTo>
                <a:cubicBezTo>
                  <a:pt x="61164" y="27685"/>
                  <a:pt x="61756" y="27393"/>
                  <a:pt x="61884" y="27323"/>
                </a:cubicBezTo>
                <a:cubicBezTo>
                  <a:pt x="62155" y="27203"/>
                  <a:pt x="62425" y="27067"/>
                  <a:pt x="62681" y="26947"/>
                </a:cubicBezTo>
                <a:cubicBezTo>
                  <a:pt x="63178" y="26691"/>
                  <a:pt x="63659" y="26435"/>
                  <a:pt x="64141" y="26165"/>
                </a:cubicBezTo>
                <a:cubicBezTo>
                  <a:pt x="65149" y="25593"/>
                  <a:pt x="66127" y="24961"/>
                  <a:pt x="67059" y="24284"/>
                </a:cubicBezTo>
                <a:cubicBezTo>
                  <a:pt x="67180" y="24179"/>
                  <a:pt x="67315" y="24073"/>
                  <a:pt x="67451" y="23983"/>
                </a:cubicBezTo>
                <a:cubicBezTo>
                  <a:pt x="67616" y="23863"/>
                  <a:pt x="67782" y="23727"/>
                  <a:pt x="67932" y="23592"/>
                </a:cubicBezTo>
                <a:cubicBezTo>
                  <a:pt x="68353" y="23246"/>
                  <a:pt x="68745" y="22900"/>
                  <a:pt x="69136" y="22539"/>
                </a:cubicBezTo>
                <a:cubicBezTo>
                  <a:pt x="69963" y="21771"/>
                  <a:pt x="70746" y="20944"/>
                  <a:pt x="71498" y="20101"/>
                </a:cubicBezTo>
                <a:cubicBezTo>
                  <a:pt x="71694" y="19860"/>
                  <a:pt x="71904" y="19620"/>
                  <a:pt x="72100" y="19364"/>
                </a:cubicBezTo>
                <a:cubicBezTo>
                  <a:pt x="72175" y="19274"/>
                  <a:pt x="72295" y="19093"/>
                  <a:pt x="72371" y="18973"/>
                </a:cubicBezTo>
                <a:lnTo>
                  <a:pt x="72371" y="18973"/>
                </a:lnTo>
                <a:cubicBezTo>
                  <a:pt x="72362" y="18991"/>
                  <a:pt x="72350" y="19013"/>
                  <a:pt x="72336" y="19038"/>
                </a:cubicBezTo>
                <a:lnTo>
                  <a:pt x="72336" y="19038"/>
                </a:lnTo>
                <a:cubicBezTo>
                  <a:pt x="72582" y="18683"/>
                  <a:pt x="72871" y="18344"/>
                  <a:pt x="73108" y="17995"/>
                </a:cubicBezTo>
                <a:cubicBezTo>
                  <a:pt x="73755" y="17062"/>
                  <a:pt x="74342" y="16114"/>
                  <a:pt x="74883" y="15121"/>
                </a:cubicBezTo>
                <a:cubicBezTo>
                  <a:pt x="75169" y="14609"/>
                  <a:pt x="75440" y="14068"/>
                  <a:pt x="75696" y="13541"/>
                </a:cubicBezTo>
                <a:cubicBezTo>
                  <a:pt x="75816" y="13285"/>
                  <a:pt x="75936" y="13030"/>
                  <a:pt x="76057" y="12789"/>
                </a:cubicBezTo>
                <a:cubicBezTo>
                  <a:pt x="76101" y="12689"/>
                  <a:pt x="76293" y="12230"/>
                  <a:pt x="76294" y="12230"/>
                </a:cubicBezTo>
                <a:lnTo>
                  <a:pt x="76294" y="12230"/>
                </a:lnTo>
                <a:cubicBezTo>
                  <a:pt x="76294" y="12230"/>
                  <a:pt x="76271" y="12288"/>
                  <a:pt x="76207" y="12443"/>
                </a:cubicBezTo>
                <a:lnTo>
                  <a:pt x="76177" y="12548"/>
                </a:lnTo>
                <a:lnTo>
                  <a:pt x="76283" y="12292"/>
                </a:lnTo>
                <a:cubicBezTo>
                  <a:pt x="76328" y="12157"/>
                  <a:pt x="76373" y="12022"/>
                  <a:pt x="76433" y="11901"/>
                </a:cubicBezTo>
                <a:cubicBezTo>
                  <a:pt x="76538" y="11630"/>
                  <a:pt x="76629" y="11375"/>
                  <a:pt x="76719" y="11104"/>
                </a:cubicBezTo>
                <a:cubicBezTo>
                  <a:pt x="76914" y="10607"/>
                  <a:pt x="77080" y="10111"/>
                  <a:pt x="77230" y="9599"/>
                </a:cubicBezTo>
                <a:cubicBezTo>
                  <a:pt x="77576" y="8531"/>
                  <a:pt x="77847" y="7448"/>
                  <a:pt x="78088" y="6334"/>
                </a:cubicBezTo>
                <a:cubicBezTo>
                  <a:pt x="78208" y="5763"/>
                  <a:pt x="78329" y="5161"/>
                  <a:pt x="78419" y="4574"/>
                </a:cubicBezTo>
                <a:cubicBezTo>
                  <a:pt x="78448" y="4390"/>
                  <a:pt x="78489" y="3940"/>
                  <a:pt x="78491" y="3940"/>
                </a:cubicBezTo>
                <a:lnTo>
                  <a:pt x="78491" y="3940"/>
                </a:lnTo>
                <a:cubicBezTo>
                  <a:pt x="78492" y="3940"/>
                  <a:pt x="78484" y="4052"/>
                  <a:pt x="78459" y="4365"/>
                </a:cubicBezTo>
                <a:lnTo>
                  <a:pt x="78459" y="4365"/>
                </a:lnTo>
                <a:cubicBezTo>
                  <a:pt x="78478" y="4160"/>
                  <a:pt x="78512" y="3948"/>
                  <a:pt x="78524" y="3746"/>
                </a:cubicBezTo>
                <a:cubicBezTo>
                  <a:pt x="78660" y="2618"/>
                  <a:pt x="78720" y="1490"/>
                  <a:pt x="78750" y="361"/>
                </a:cubicBezTo>
                <a:lnTo>
                  <a:pt x="78750" y="0"/>
                </a:lnTo>
                <a:close/>
              </a:path>
            </a:pathLst>
          </a:custGeom>
          <a:solidFill>
            <a:srgbClr val="FFFBF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8375" y="1"/>
            <a:ext cx="4178134" cy="3028148"/>
          </a:xfrm>
          <a:custGeom>
            <a:rect b="b" l="l" r="r" t="t"/>
            <a:pathLst>
              <a:path extrusionOk="0" h="74356" w="78751">
                <a:moveTo>
                  <a:pt x="78459" y="4365"/>
                </a:moveTo>
                <a:cubicBezTo>
                  <a:pt x="78455" y="4405"/>
                  <a:pt x="78452" y="4444"/>
                  <a:pt x="78449" y="4484"/>
                </a:cubicBezTo>
                <a:cubicBezTo>
                  <a:pt x="78453" y="4441"/>
                  <a:pt x="78456" y="4402"/>
                  <a:pt x="78459" y="4365"/>
                </a:cubicBezTo>
                <a:close/>
                <a:moveTo>
                  <a:pt x="72450" y="18859"/>
                </a:moveTo>
                <a:lnTo>
                  <a:pt x="72450" y="18859"/>
                </a:lnTo>
                <a:cubicBezTo>
                  <a:pt x="72452" y="18859"/>
                  <a:pt x="72420" y="18907"/>
                  <a:pt x="72371" y="18973"/>
                </a:cubicBezTo>
                <a:cubicBezTo>
                  <a:pt x="72425" y="18891"/>
                  <a:pt x="72449" y="18859"/>
                  <a:pt x="72450" y="18859"/>
                </a:cubicBezTo>
                <a:close/>
                <a:moveTo>
                  <a:pt x="72336" y="19038"/>
                </a:moveTo>
                <a:lnTo>
                  <a:pt x="72336" y="19038"/>
                </a:lnTo>
                <a:cubicBezTo>
                  <a:pt x="72285" y="19111"/>
                  <a:pt x="72236" y="19184"/>
                  <a:pt x="72190" y="19259"/>
                </a:cubicBezTo>
                <a:cubicBezTo>
                  <a:pt x="72253" y="19174"/>
                  <a:pt x="72302" y="19097"/>
                  <a:pt x="72336" y="19038"/>
                </a:cubicBezTo>
                <a:close/>
                <a:moveTo>
                  <a:pt x="0" y="0"/>
                </a:moveTo>
                <a:lnTo>
                  <a:pt x="0" y="74356"/>
                </a:lnTo>
                <a:cubicBezTo>
                  <a:pt x="918" y="74115"/>
                  <a:pt x="1806" y="73829"/>
                  <a:pt x="2693" y="73513"/>
                </a:cubicBezTo>
                <a:cubicBezTo>
                  <a:pt x="3130" y="73348"/>
                  <a:pt x="3551" y="73197"/>
                  <a:pt x="3987" y="73017"/>
                </a:cubicBezTo>
                <a:lnTo>
                  <a:pt x="4303" y="72896"/>
                </a:lnTo>
                <a:lnTo>
                  <a:pt x="4394" y="72851"/>
                </a:lnTo>
                <a:cubicBezTo>
                  <a:pt x="5146" y="72520"/>
                  <a:pt x="5898" y="72159"/>
                  <a:pt x="6635" y="71798"/>
                </a:cubicBezTo>
                <a:cubicBezTo>
                  <a:pt x="8125" y="71046"/>
                  <a:pt x="9569" y="70203"/>
                  <a:pt x="10969" y="69301"/>
                </a:cubicBezTo>
                <a:cubicBezTo>
                  <a:pt x="12338" y="68428"/>
                  <a:pt x="13647" y="67495"/>
                  <a:pt x="14941" y="66532"/>
                </a:cubicBezTo>
                <a:lnTo>
                  <a:pt x="15257" y="66291"/>
                </a:lnTo>
                <a:lnTo>
                  <a:pt x="15753" y="65885"/>
                </a:lnTo>
                <a:cubicBezTo>
                  <a:pt x="16084" y="65629"/>
                  <a:pt x="16400" y="65359"/>
                  <a:pt x="16731" y="65088"/>
                </a:cubicBezTo>
                <a:cubicBezTo>
                  <a:pt x="17333" y="64591"/>
                  <a:pt x="17935" y="64080"/>
                  <a:pt x="18507" y="63538"/>
                </a:cubicBezTo>
                <a:cubicBezTo>
                  <a:pt x="19123" y="62936"/>
                  <a:pt x="19710" y="62304"/>
                  <a:pt x="20282" y="61657"/>
                </a:cubicBezTo>
                <a:cubicBezTo>
                  <a:pt x="20508" y="61402"/>
                  <a:pt x="20718" y="61131"/>
                  <a:pt x="20944" y="60860"/>
                </a:cubicBezTo>
                <a:lnTo>
                  <a:pt x="20974" y="60830"/>
                </a:lnTo>
                <a:lnTo>
                  <a:pt x="21275" y="60424"/>
                </a:lnTo>
                <a:cubicBezTo>
                  <a:pt x="22163" y="59175"/>
                  <a:pt x="22975" y="57881"/>
                  <a:pt x="23712" y="56542"/>
                </a:cubicBezTo>
                <a:cubicBezTo>
                  <a:pt x="25187" y="53894"/>
                  <a:pt x="26406" y="51125"/>
                  <a:pt x="27730" y="48402"/>
                </a:cubicBezTo>
                <a:cubicBezTo>
                  <a:pt x="30543" y="42564"/>
                  <a:pt x="34154" y="36426"/>
                  <a:pt x="40052" y="33281"/>
                </a:cubicBezTo>
                <a:cubicBezTo>
                  <a:pt x="45649" y="30302"/>
                  <a:pt x="51999" y="30332"/>
                  <a:pt x="58002" y="28692"/>
                </a:cubicBezTo>
                <a:cubicBezTo>
                  <a:pt x="58679" y="28512"/>
                  <a:pt x="59356" y="28301"/>
                  <a:pt x="60018" y="28075"/>
                </a:cubicBezTo>
                <a:cubicBezTo>
                  <a:pt x="60274" y="27985"/>
                  <a:pt x="60515" y="27880"/>
                  <a:pt x="60770" y="27789"/>
                </a:cubicBezTo>
                <a:cubicBezTo>
                  <a:pt x="60873" y="27755"/>
                  <a:pt x="61414" y="27497"/>
                  <a:pt x="61444" y="27497"/>
                </a:cubicBezTo>
                <a:cubicBezTo>
                  <a:pt x="61454" y="27497"/>
                  <a:pt x="61410" y="27524"/>
                  <a:pt x="61282" y="27594"/>
                </a:cubicBezTo>
                <a:cubicBezTo>
                  <a:pt x="61164" y="27659"/>
                  <a:pt x="61124" y="27685"/>
                  <a:pt x="61133" y="27685"/>
                </a:cubicBezTo>
                <a:cubicBezTo>
                  <a:pt x="61164" y="27685"/>
                  <a:pt x="61756" y="27393"/>
                  <a:pt x="61884" y="27323"/>
                </a:cubicBezTo>
                <a:cubicBezTo>
                  <a:pt x="62155" y="27203"/>
                  <a:pt x="62425" y="27067"/>
                  <a:pt x="62681" y="26947"/>
                </a:cubicBezTo>
                <a:cubicBezTo>
                  <a:pt x="63178" y="26691"/>
                  <a:pt x="63659" y="26435"/>
                  <a:pt x="64141" y="26165"/>
                </a:cubicBezTo>
                <a:cubicBezTo>
                  <a:pt x="65149" y="25593"/>
                  <a:pt x="66127" y="24961"/>
                  <a:pt x="67059" y="24284"/>
                </a:cubicBezTo>
                <a:cubicBezTo>
                  <a:pt x="67180" y="24179"/>
                  <a:pt x="67315" y="24073"/>
                  <a:pt x="67451" y="23983"/>
                </a:cubicBezTo>
                <a:cubicBezTo>
                  <a:pt x="67616" y="23863"/>
                  <a:pt x="67782" y="23727"/>
                  <a:pt x="67932" y="23592"/>
                </a:cubicBezTo>
                <a:cubicBezTo>
                  <a:pt x="68353" y="23246"/>
                  <a:pt x="68745" y="22900"/>
                  <a:pt x="69136" y="22539"/>
                </a:cubicBezTo>
                <a:cubicBezTo>
                  <a:pt x="69963" y="21771"/>
                  <a:pt x="70746" y="20944"/>
                  <a:pt x="71498" y="20101"/>
                </a:cubicBezTo>
                <a:cubicBezTo>
                  <a:pt x="71694" y="19860"/>
                  <a:pt x="71904" y="19620"/>
                  <a:pt x="72100" y="19364"/>
                </a:cubicBezTo>
                <a:cubicBezTo>
                  <a:pt x="72175" y="19274"/>
                  <a:pt x="72295" y="19093"/>
                  <a:pt x="72371" y="18973"/>
                </a:cubicBezTo>
                <a:lnTo>
                  <a:pt x="72371" y="18973"/>
                </a:lnTo>
                <a:cubicBezTo>
                  <a:pt x="72362" y="18991"/>
                  <a:pt x="72350" y="19013"/>
                  <a:pt x="72336" y="19038"/>
                </a:cubicBezTo>
                <a:lnTo>
                  <a:pt x="72336" y="19038"/>
                </a:lnTo>
                <a:cubicBezTo>
                  <a:pt x="72582" y="18683"/>
                  <a:pt x="72871" y="18344"/>
                  <a:pt x="73108" y="17995"/>
                </a:cubicBezTo>
                <a:cubicBezTo>
                  <a:pt x="73755" y="17062"/>
                  <a:pt x="74342" y="16114"/>
                  <a:pt x="74883" y="15121"/>
                </a:cubicBezTo>
                <a:cubicBezTo>
                  <a:pt x="75169" y="14609"/>
                  <a:pt x="75440" y="14068"/>
                  <a:pt x="75696" y="13541"/>
                </a:cubicBezTo>
                <a:cubicBezTo>
                  <a:pt x="75816" y="13285"/>
                  <a:pt x="75936" y="13030"/>
                  <a:pt x="76057" y="12789"/>
                </a:cubicBezTo>
                <a:cubicBezTo>
                  <a:pt x="76101" y="12689"/>
                  <a:pt x="76293" y="12230"/>
                  <a:pt x="76294" y="12230"/>
                </a:cubicBezTo>
                <a:lnTo>
                  <a:pt x="76294" y="12230"/>
                </a:lnTo>
                <a:cubicBezTo>
                  <a:pt x="76294" y="12230"/>
                  <a:pt x="76271" y="12288"/>
                  <a:pt x="76207" y="12443"/>
                </a:cubicBezTo>
                <a:lnTo>
                  <a:pt x="76177" y="12548"/>
                </a:lnTo>
                <a:lnTo>
                  <a:pt x="76283" y="12292"/>
                </a:lnTo>
                <a:cubicBezTo>
                  <a:pt x="76328" y="12157"/>
                  <a:pt x="76373" y="12022"/>
                  <a:pt x="76433" y="11901"/>
                </a:cubicBezTo>
                <a:cubicBezTo>
                  <a:pt x="76538" y="11630"/>
                  <a:pt x="76629" y="11375"/>
                  <a:pt x="76719" y="11104"/>
                </a:cubicBezTo>
                <a:cubicBezTo>
                  <a:pt x="76914" y="10607"/>
                  <a:pt x="77080" y="10111"/>
                  <a:pt x="77230" y="9599"/>
                </a:cubicBezTo>
                <a:cubicBezTo>
                  <a:pt x="77576" y="8531"/>
                  <a:pt x="77847" y="7448"/>
                  <a:pt x="78088" y="6334"/>
                </a:cubicBezTo>
                <a:cubicBezTo>
                  <a:pt x="78208" y="5763"/>
                  <a:pt x="78329" y="5161"/>
                  <a:pt x="78419" y="4574"/>
                </a:cubicBezTo>
                <a:cubicBezTo>
                  <a:pt x="78448" y="4390"/>
                  <a:pt x="78489" y="3940"/>
                  <a:pt x="78491" y="3940"/>
                </a:cubicBezTo>
                <a:lnTo>
                  <a:pt x="78491" y="3940"/>
                </a:lnTo>
                <a:cubicBezTo>
                  <a:pt x="78492" y="3940"/>
                  <a:pt x="78484" y="4052"/>
                  <a:pt x="78459" y="4365"/>
                </a:cubicBezTo>
                <a:lnTo>
                  <a:pt x="78459" y="4365"/>
                </a:lnTo>
                <a:cubicBezTo>
                  <a:pt x="78478" y="4160"/>
                  <a:pt x="78512" y="3948"/>
                  <a:pt x="78524" y="3746"/>
                </a:cubicBezTo>
                <a:cubicBezTo>
                  <a:pt x="78660" y="2618"/>
                  <a:pt x="78720" y="1490"/>
                  <a:pt x="78750" y="361"/>
                </a:cubicBezTo>
                <a:lnTo>
                  <a:pt x="78750" y="0"/>
                </a:lnTo>
                <a:close/>
              </a:path>
            </a:pathLst>
          </a:custGeom>
          <a:solidFill>
            <a:srgbClr val="FFFBF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6" name="Shape 66"/>
        <p:cNvGrpSpPr/>
        <p:nvPr/>
      </p:nvGrpSpPr>
      <p:grpSpPr>
        <a:xfrm>
          <a:off x="0" y="0"/>
          <a:ext cx="0" cy="0"/>
          <a:chOff x="0" y="0"/>
          <a:chExt cx="0" cy="0"/>
        </a:xfrm>
      </p:grpSpPr>
      <p:sp>
        <p:nvSpPr>
          <p:cNvPr id="67" name="Google Shape;67;p11"/>
          <p:cNvSpPr txBox="1"/>
          <p:nvPr>
            <p:ph hasCustomPrompt="1" type="title"/>
          </p:nvPr>
        </p:nvSpPr>
        <p:spPr>
          <a:xfrm>
            <a:off x="1856100" y="1366350"/>
            <a:ext cx="54318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8" name="Google Shape;68;p11"/>
          <p:cNvSpPr txBox="1"/>
          <p:nvPr>
            <p:ph idx="1" type="subTitle"/>
          </p:nvPr>
        </p:nvSpPr>
        <p:spPr>
          <a:xfrm>
            <a:off x="1856100" y="3063775"/>
            <a:ext cx="54318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9" name="Google Shape;69;p11"/>
          <p:cNvSpPr/>
          <p:nvPr/>
        </p:nvSpPr>
        <p:spPr>
          <a:xfrm>
            <a:off x="-18375" y="1"/>
            <a:ext cx="4178134" cy="3028148"/>
          </a:xfrm>
          <a:custGeom>
            <a:rect b="b" l="l" r="r" t="t"/>
            <a:pathLst>
              <a:path extrusionOk="0" h="74356" w="78751">
                <a:moveTo>
                  <a:pt x="78459" y="4365"/>
                </a:moveTo>
                <a:cubicBezTo>
                  <a:pt x="78455" y="4405"/>
                  <a:pt x="78452" y="4444"/>
                  <a:pt x="78449" y="4484"/>
                </a:cubicBezTo>
                <a:cubicBezTo>
                  <a:pt x="78453" y="4441"/>
                  <a:pt x="78456" y="4402"/>
                  <a:pt x="78459" y="4365"/>
                </a:cubicBezTo>
                <a:close/>
                <a:moveTo>
                  <a:pt x="72450" y="18859"/>
                </a:moveTo>
                <a:lnTo>
                  <a:pt x="72450" y="18859"/>
                </a:lnTo>
                <a:cubicBezTo>
                  <a:pt x="72452" y="18859"/>
                  <a:pt x="72420" y="18907"/>
                  <a:pt x="72371" y="18973"/>
                </a:cubicBezTo>
                <a:cubicBezTo>
                  <a:pt x="72425" y="18891"/>
                  <a:pt x="72449" y="18859"/>
                  <a:pt x="72450" y="18859"/>
                </a:cubicBezTo>
                <a:close/>
                <a:moveTo>
                  <a:pt x="72336" y="19038"/>
                </a:moveTo>
                <a:lnTo>
                  <a:pt x="72336" y="19038"/>
                </a:lnTo>
                <a:cubicBezTo>
                  <a:pt x="72285" y="19111"/>
                  <a:pt x="72236" y="19184"/>
                  <a:pt x="72190" y="19259"/>
                </a:cubicBezTo>
                <a:cubicBezTo>
                  <a:pt x="72253" y="19174"/>
                  <a:pt x="72302" y="19097"/>
                  <a:pt x="72336" y="19038"/>
                </a:cubicBezTo>
                <a:close/>
                <a:moveTo>
                  <a:pt x="0" y="0"/>
                </a:moveTo>
                <a:lnTo>
                  <a:pt x="0" y="74356"/>
                </a:lnTo>
                <a:cubicBezTo>
                  <a:pt x="918" y="74115"/>
                  <a:pt x="1806" y="73829"/>
                  <a:pt x="2693" y="73513"/>
                </a:cubicBezTo>
                <a:cubicBezTo>
                  <a:pt x="3130" y="73348"/>
                  <a:pt x="3551" y="73197"/>
                  <a:pt x="3987" y="73017"/>
                </a:cubicBezTo>
                <a:lnTo>
                  <a:pt x="4303" y="72896"/>
                </a:lnTo>
                <a:lnTo>
                  <a:pt x="4394" y="72851"/>
                </a:lnTo>
                <a:cubicBezTo>
                  <a:pt x="5146" y="72520"/>
                  <a:pt x="5898" y="72159"/>
                  <a:pt x="6635" y="71798"/>
                </a:cubicBezTo>
                <a:cubicBezTo>
                  <a:pt x="8125" y="71046"/>
                  <a:pt x="9569" y="70203"/>
                  <a:pt x="10969" y="69301"/>
                </a:cubicBezTo>
                <a:cubicBezTo>
                  <a:pt x="12338" y="68428"/>
                  <a:pt x="13647" y="67495"/>
                  <a:pt x="14941" y="66532"/>
                </a:cubicBezTo>
                <a:lnTo>
                  <a:pt x="15257" y="66291"/>
                </a:lnTo>
                <a:lnTo>
                  <a:pt x="15753" y="65885"/>
                </a:lnTo>
                <a:cubicBezTo>
                  <a:pt x="16084" y="65629"/>
                  <a:pt x="16400" y="65359"/>
                  <a:pt x="16731" y="65088"/>
                </a:cubicBezTo>
                <a:cubicBezTo>
                  <a:pt x="17333" y="64591"/>
                  <a:pt x="17935" y="64080"/>
                  <a:pt x="18507" y="63538"/>
                </a:cubicBezTo>
                <a:cubicBezTo>
                  <a:pt x="19123" y="62936"/>
                  <a:pt x="19710" y="62304"/>
                  <a:pt x="20282" y="61657"/>
                </a:cubicBezTo>
                <a:cubicBezTo>
                  <a:pt x="20508" y="61402"/>
                  <a:pt x="20718" y="61131"/>
                  <a:pt x="20944" y="60860"/>
                </a:cubicBezTo>
                <a:lnTo>
                  <a:pt x="20974" y="60830"/>
                </a:lnTo>
                <a:lnTo>
                  <a:pt x="21275" y="60424"/>
                </a:lnTo>
                <a:cubicBezTo>
                  <a:pt x="22163" y="59175"/>
                  <a:pt x="22975" y="57881"/>
                  <a:pt x="23712" y="56542"/>
                </a:cubicBezTo>
                <a:cubicBezTo>
                  <a:pt x="25187" y="53894"/>
                  <a:pt x="26406" y="51125"/>
                  <a:pt x="27730" y="48402"/>
                </a:cubicBezTo>
                <a:cubicBezTo>
                  <a:pt x="30543" y="42564"/>
                  <a:pt x="34154" y="36426"/>
                  <a:pt x="40052" y="33281"/>
                </a:cubicBezTo>
                <a:cubicBezTo>
                  <a:pt x="45649" y="30302"/>
                  <a:pt x="51999" y="30332"/>
                  <a:pt x="58002" y="28692"/>
                </a:cubicBezTo>
                <a:cubicBezTo>
                  <a:pt x="58679" y="28512"/>
                  <a:pt x="59356" y="28301"/>
                  <a:pt x="60018" y="28075"/>
                </a:cubicBezTo>
                <a:cubicBezTo>
                  <a:pt x="60274" y="27985"/>
                  <a:pt x="60515" y="27880"/>
                  <a:pt x="60770" y="27789"/>
                </a:cubicBezTo>
                <a:cubicBezTo>
                  <a:pt x="60873" y="27755"/>
                  <a:pt x="61414" y="27497"/>
                  <a:pt x="61444" y="27497"/>
                </a:cubicBezTo>
                <a:cubicBezTo>
                  <a:pt x="61454" y="27497"/>
                  <a:pt x="61410" y="27524"/>
                  <a:pt x="61282" y="27594"/>
                </a:cubicBezTo>
                <a:cubicBezTo>
                  <a:pt x="61164" y="27659"/>
                  <a:pt x="61124" y="27685"/>
                  <a:pt x="61133" y="27685"/>
                </a:cubicBezTo>
                <a:cubicBezTo>
                  <a:pt x="61164" y="27685"/>
                  <a:pt x="61756" y="27393"/>
                  <a:pt x="61884" y="27323"/>
                </a:cubicBezTo>
                <a:cubicBezTo>
                  <a:pt x="62155" y="27203"/>
                  <a:pt x="62425" y="27067"/>
                  <a:pt x="62681" y="26947"/>
                </a:cubicBezTo>
                <a:cubicBezTo>
                  <a:pt x="63178" y="26691"/>
                  <a:pt x="63659" y="26435"/>
                  <a:pt x="64141" y="26165"/>
                </a:cubicBezTo>
                <a:cubicBezTo>
                  <a:pt x="65149" y="25593"/>
                  <a:pt x="66127" y="24961"/>
                  <a:pt x="67059" y="24284"/>
                </a:cubicBezTo>
                <a:cubicBezTo>
                  <a:pt x="67180" y="24179"/>
                  <a:pt x="67315" y="24073"/>
                  <a:pt x="67451" y="23983"/>
                </a:cubicBezTo>
                <a:cubicBezTo>
                  <a:pt x="67616" y="23863"/>
                  <a:pt x="67782" y="23727"/>
                  <a:pt x="67932" y="23592"/>
                </a:cubicBezTo>
                <a:cubicBezTo>
                  <a:pt x="68353" y="23246"/>
                  <a:pt x="68745" y="22900"/>
                  <a:pt x="69136" y="22539"/>
                </a:cubicBezTo>
                <a:cubicBezTo>
                  <a:pt x="69963" y="21771"/>
                  <a:pt x="70746" y="20944"/>
                  <a:pt x="71498" y="20101"/>
                </a:cubicBezTo>
                <a:cubicBezTo>
                  <a:pt x="71694" y="19860"/>
                  <a:pt x="71904" y="19620"/>
                  <a:pt x="72100" y="19364"/>
                </a:cubicBezTo>
                <a:cubicBezTo>
                  <a:pt x="72175" y="19274"/>
                  <a:pt x="72295" y="19093"/>
                  <a:pt x="72371" y="18973"/>
                </a:cubicBezTo>
                <a:lnTo>
                  <a:pt x="72371" y="18973"/>
                </a:lnTo>
                <a:cubicBezTo>
                  <a:pt x="72362" y="18991"/>
                  <a:pt x="72350" y="19013"/>
                  <a:pt x="72336" y="19038"/>
                </a:cubicBezTo>
                <a:lnTo>
                  <a:pt x="72336" y="19038"/>
                </a:lnTo>
                <a:cubicBezTo>
                  <a:pt x="72582" y="18683"/>
                  <a:pt x="72871" y="18344"/>
                  <a:pt x="73108" y="17995"/>
                </a:cubicBezTo>
                <a:cubicBezTo>
                  <a:pt x="73755" y="17062"/>
                  <a:pt x="74342" y="16114"/>
                  <a:pt x="74883" y="15121"/>
                </a:cubicBezTo>
                <a:cubicBezTo>
                  <a:pt x="75169" y="14609"/>
                  <a:pt x="75440" y="14068"/>
                  <a:pt x="75696" y="13541"/>
                </a:cubicBezTo>
                <a:cubicBezTo>
                  <a:pt x="75816" y="13285"/>
                  <a:pt x="75936" y="13030"/>
                  <a:pt x="76057" y="12789"/>
                </a:cubicBezTo>
                <a:cubicBezTo>
                  <a:pt x="76101" y="12689"/>
                  <a:pt x="76293" y="12230"/>
                  <a:pt x="76294" y="12230"/>
                </a:cubicBezTo>
                <a:lnTo>
                  <a:pt x="76294" y="12230"/>
                </a:lnTo>
                <a:cubicBezTo>
                  <a:pt x="76294" y="12230"/>
                  <a:pt x="76271" y="12288"/>
                  <a:pt x="76207" y="12443"/>
                </a:cubicBezTo>
                <a:lnTo>
                  <a:pt x="76177" y="12548"/>
                </a:lnTo>
                <a:lnTo>
                  <a:pt x="76283" y="12292"/>
                </a:lnTo>
                <a:cubicBezTo>
                  <a:pt x="76328" y="12157"/>
                  <a:pt x="76373" y="12022"/>
                  <a:pt x="76433" y="11901"/>
                </a:cubicBezTo>
                <a:cubicBezTo>
                  <a:pt x="76538" y="11630"/>
                  <a:pt x="76629" y="11375"/>
                  <a:pt x="76719" y="11104"/>
                </a:cubicBezTo>
                <a:cubicBezTo>
                  <a:pt x="76914" y="10607"/>
                  <a:pt x="77080" y="10111"/>
                  <a:pt x="77230" y="9599"/>
                </a:cubicBezTo>
                <a:cubicBezTo>
                  <a:pt x="77576" y="8531"/>
                  <a:pt x="77847" y="7448"/>
                  <a:pt x="78088" y="6334"/>
                </a:cubicBezTo>
                <a:cubicBezTo>
                  <a:pt x="78208" y="5763"/>
                  <a:pt x="78329" y="5161"/>
                  <a:pt x="78419" y="4574"/>
                </a:cubicBezTo>
                <a:cubicBezTo>
                  <a:pt x="78448" y="4390"/>
                  <a:pt x="78489" y="3940"/>
                  <a:pt x="78491" y="3940"/>
                </a:cubicBezTo>
                <a:lnTo>
                  <a:pt x="78491" y="3940"/>
                </a:lnTo>
                <a:cubicBezTo>
                  <a:pt x="78492" y="3940"/>
                  <a:pt x="78484" y="4052"/>
                  <a:pt x="78459" y="4365"/>
                </a:cubicBezTo>
                <a:lnTo>
                  <a:pt x="78459" y="4365"/>
                </a:lnTo>
                <a:cubicBezTo>
                  <a:pt x="78478" y="4160"/>
                  <a:pt x="78512" y="3948"/>
                  <a:pt x="78524" y="3746"/>
                </a:cubicBezTo>
                <a:cubicBezTo>
                  <a:pt x="78660" y="2618"/>
                  <a:pt x="78720" y="1490"/>
                  <a:pt x="78750" y="361"/>
                </a:cubicBezTo>
                <a:lnTo>
                  <a:pt x="78750" y="0"/>
                </a:lnTo>
                <a:close/>
              </a:path>
            </a:pathLst>
          </a:custGeom>
          <a:solidFill>
            <a:srgbClr val="FFFBF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5400000">
            <a:off x="5540850" y="575001"/>
            <a:ext cx="4178134" cy="3028148"/>
          </a:xfrm>
          <a:custGeom>
            <a:rect b="b" l="l" r="r" t="t"/>
            <a:pathLst>
              <a:path extrusionOk="0" h="74356" w="78751">
                <a:moveTo>
                  <a:pt x="78459" y="4365"/>
                </a:moveTo>
                <a:cubicBezTo>
                  <a:pt x="78455" y="4405"/>
                  <a:pt x="78452" y="4444"/>
                  <a:pt x="78449" y="4484"/>
                </a:cubicBezTo>
                <a:cubicBezTo>
                  <a:pt x="78453" y="4441"/>
                  <a:pt x="78456" y="4402"/>
                  <a:pt x="78459" y="4365"/>
                </a:cubicBezTo>
                <a:close/>
                <a:moveTo>
                  <a:pt x="72450" y="18859"/>
                </a:moveTo>
                <a:lnTo>
                  <a:pt x="72450" y="18859"/>
                </a:lnTo>
                <a:cubicBezTo>
                  <a:pt x="72452" y="18859"/>
                  <a:pt x="72420" y="18907"/>
                  <a:pt x="72371" y="18973"/>
                </a:cubicBezTo>
                <a:cubicBezTo>
                  <a:pt x="72425" y="18891"/>
                  <a:pt x="72449" y="18859"/>
                  <a:pt x="72450" y="18859"/>
                </a:cubicBezTo>
                <a:close/>
                <a:moveTo>
                  <a:pt x="72336" y="19038"/>
                </a:moveTo>
                <a:lnTo>
                  <a:pt x="72336" y="19038"/>
                </a:lnTo>
                <a:cubicBezTo>
                  <a:pt x="72285" y="19111"/>
                  <a:pt x="72236" y="19184"/>
                  <a:pt x="72190" y="19259"/>
                </a:cubicBezTo>
                <a:cubicBezTo>
                  <a:pt x="72253" y="19174"/>
                  <a:pt x="72302" y="19097"/>
                  <a:pt x="72336" y="19038"/>
                </a:cubicBezTo>
                <a:close/>
                <a:moveTo>
                  <a:pt x="0" y="0"/>
                </a:moveTo>
                <a:lnTo>
                  <a:pt x="0" y="74356"/>
                </a:lnTo>
                <a:cubicBezTo>
                  <a:pt x="918" y="74115"/>
                  <a:pt x="1806" y="73829"/>
                  <a:pt x="2693" y="73513"/>
                </a:cubicBezTo>
                <a:cubicBezTo>
                  <a:pt x="3130" y="73348"/>
                  <a:pt x="3551" y="73197"/>
                  <a:pt x="3987" y="73017"/>
                </a:cubicBezTo>
                <a:lnTo>
                  <a:pt x="4303" y="72896"/>
                </a:lnTo>
                <a:lnTo>
                  <a:pt x="4394" y="72851"/>
                </a:lnTo>
                <a:cubicBezTo>
                  <a:pt x="5146" y="72520"/>
                  <a:pt x="5898" y="72159"/>
                  <a:pt x="6635" y="71798"/>
                </a:cubicBezTo>
                <a:cubicBezTo>
                  <a:pt x="8125" y="71046"/>
                  <a:pt x="9569" y="70203"/>
                  <a:pt x="10969" y="69301"/>
                </a:cubicBezTo>
                <a:cubicBezTo>
                  <a:pt x="12338" y="68428"/>
                  <a:pt x="13647" y="67495"/>
                  <a:pt x="14941" y="66532"/>
                </a:cubicBezTo>
                <a:lnTo>
                  <a:pt x="15257" y="66291"/>
                </a:lnTo>
                <a:lnTo>
                  <a:pt x="15753" y="65885"/>
                </a:lnTo>
                <a:cubicBezTo>
                  <a:pt x="16084" y="65629"/>
                  <a:pt x="16400" y="65359"/>
                  <a:pt x="16731" y="65088"/>
                </a:cubicBezTo>
                <a:cubicBezTo>
                  <a:pt x="17333" y="64591"/>
                  <a:pt x="17935" y="64080"/>
                  <a:pt x="18507" y="63538"/>
                </a:cubicBezTo>
                <a:cubicBezTo>
                  <a:pt x="19123" y="62936"/>
                  <a:pt x="19710" y="62304"/>
                  <a:pt x="20282" y="61657"/>
                </a:cubicBezTo>
                <a:cubicBezTo>
                  <a:pt x="20508" y="61402"/>
                  <a:pt x="20718" y="61131"/>
                  <a:pt x="20944" y="60860"/>
                </a:cubicBezTo>
                <a:lnTo>
                  <a:pt x="20974" y="60830"/>
                </a:lnTo>
                <a:lnTo>
                  <a:pt x="21275" y="60424"/>
                </a:lnTo>
                <a:cubicBezTo>
                  <a:pt x="22163" y="59175"/>
                  <a:pt x="22975" y="57881"/>
                  <a:pt x="23712" y="56542"/>
                </a:cubicBezTo>
                <a:cubicBezTo>
                  <a:pt x="25187" y="53894"/>
                  <a:pt x="26406" y="51125"/>
                  <a:pt x="27730" y="48402"/>
                </a:cubicBezTo>
                <a:cubicBezTo>
                  <a:pt x="30543" y="42564"/>
                  <a:pt x="34154" y="36426"/>
                  <a:pt x="40052" y="33281"/>
                </a:cubicBezTo>
                <a:cubicBezTo>
                  <a:pt x="45649" y="30302"/>
                  <a:pt x="51999" y="30332"/>
                  <a:pt x="58002" y="28692"/>
                </a:cubicBezTo>
                <a:cubicBezTo>
                  <a:pt x="58679" y="28512"/>
                  <a:pt x="59356" y="28301"/>
                  <a:pt x="60018" y="28075"/>
                </a:cubicBezTo>
                <a:cubicBezTo>
                  <a:pt x="60274" y="27985"/>
                  <a:pt x="60515" y="27880"/>
                  <a:pt x="60770" y="27789"/>
                </a:cubicBezTo>
                <a:cubicBezTo>
                  <a:pt x="60873" y="27755"/>
                  <a:pt x="61414" y="27497"/>
                  <a:pt x="61444" y="27497"/>
                </a:cubicBezTo>
                <a:cubicBezTo>
                  <a:pt x="61454" y="27497"/>
                  <a:pt x="61410" y="27524"/>
                  <a:pt x="61282" y="27594"/>
                </a:cubicBezTo>
                <a:cubicBezTo>
                  <a:pt x="61164" y="27659"/>
                  <a:pt x="61124" y="27685"/>
                  <a:pt x="61133" y="27685"/>
                </a:cubicBezTo>
                <a:cubicBezTo>
                  <a:pt x="61164" y="27685"/>
                  <a:pt x="61756" y="27393"/>
                  <a:pt x="61884" y="27323"/>
                </a:cubicBezTo>
                <a:cubicBezTo>
                  <a:pt x="62155" y="27203"/>
                  <a:pt x="62425" y="27067"/>
                  <a:pt x="62681" y="26947"/>
                </a:cubicBezTo>
                <a:cubicBezTo>
                  <a:pt x="63178" y="26691"/>
                  <a:pt x="63659" y="26435"/>
                  <a:pt x="64141" y="26165"/>
                </a:cubicBezTo>
                <a:cubicBezTo>
                  <a:pt x="65149" y="25593"/>
                  <a:pt x="66127" y="24961"/>
                  <a:pt x="67059" y="24284"/>
                </a:cubicBezTo>
                <a:cubicBezTo>
                  <a:pt x="67180" y="24179"/>
                  <a:pt x="67315" y="24073"/>
                  <a:pt x="67451" y="23983"/>
                </a:cubicBezTo>
                <a:cubicBezTo>
                  <a:pt x="67616" y="23863"/>
                  <a:pt x="67782" y="23727"/>
                  <a:pt x="67932" y="23592"/>
                </a:cubicBezTo>
                <a:cubicBezTo>
                  <a:pt x="68353" y="23246"/>
                  <a:pt x="68745" y="22900"/>
                  <a:pt x="69136" y="22539"/>
                </a:cubicBezTo>
                <a:cubicBezTo>
                  <a:pt x="69963" y="21771"/>
                  <a:pt x="70746" y="20944"/>
                  <a:pt x="71498" y="20101"/>
                </a:cubicBezTo>
                <a:cubicBezTo>
                  <a:pt x="71694" y="19860"/>
                  <a:pt x="71904" y="19620"/>
                  <a:pt x="72100" y="19364"/>
                </a:cubicBezTo>
                <a:cubicBezTo>
                  <a:pt x="72175" y="19274"/>
                  <a:pt x="72295" y="19093"/>
                  <a:pt x="72371" y="18973"/>
                </a:cubicBezTo>
                <a:lnTo>
                  <a:pt x="72371" y="18973"/>
                </a:lnTo>
                <a:cubicBezTo>
                  <a:pt x="72362" y="18991"/>
                  <a:pt x="72350" y="19013"/>
                  <a:pt x="72336" y="19038"/>
                </a:cubicBezTo>
                <a:lnTo>
                  <a:pt x="72336" y="19038"/>
                </a:lnTo>
                <a:cubicBezTo>
                  <a:pt x="72582" y="18683"/>
                  <a:pt x="72871" y="18344"/>
                  <a:pt x="73108" y="17995"/>
                </a:cubicBezTo>
                <a:cubicBezTo>
                  <a:pt x="73755" y="17062"/>
                  <a:pt x="74342" y="16114"/>
                  <a:pt x="74883" y="15121"/>
                </a:cubicBezTo>
                <a:cubicBezTo>
                  <a:pt x="75169" y="14609"/>
                  <a:pt x="75440" y="14068"/>
                  <a:pt x="75696" y="13541"/>
                </a:cubicBezTo>
                <a:cubicBezTo>
                  <a:pt x="75816" y="13285"/>
                  <a:pt x="75936" y="13030"/>
                  <a:pt x="76057" y="12789"/>
                </a:cubicBezTo>
                <a:cubicBezTo>
                  <a:pt x="76101" y="12689"/>
                  <a:pt x="76293" y="12230"/>
                  <a:pt x="76294" y="12230"/>
                </a:cubicBezTo>
                <a:lnTo>
                  <a:pt x="76294" y="12230"/>
                </a:lnTo>
                <a:cubicBezTo>
                  <a:pt x="76294" y="12230"/>
                  <a:pt x="76271" y="12288"/>
                  <a:pt x="76207" y="12443"/>
                </a:cubicBezTo>
                <a:lnTo>
                  <a:pt x="76177" y="12548"/>
                </a:lnTo>
                <a:lnTo>
                  <a:pt x="76283" y="12292"/>
                </a:lnTo>
                <a:cubicBezTo>
                  <a:pt x="76328" y="12157"/>
                  <a:pt x="76373" y="12022"/>
                  <a:pt x="76433" y="11901"/>
                </a:cubicBezTo>
                <a:cubicBezTo>
                  <a:pt x="76538" y="11630"/>
                  <a:pt x="76629" y="11375"/>
                  <a:pt x="76719" y="11104"/>
                </a:cubicBezTo>
                <a:cubicBezTo>
                  <a:pt x="76914" y="10607"/>
                  <a:pt x="77080" y="10111"/>
                  <a:pt x="77230" y="9599"/>
                </a:cubicBezTo>
                <a:cubicBezTo>
                  <a:pt x="77576" y="8531"/>
                  <a:pt x="77847" y="7448"/>
                  <a:pt x="78088" y="6334"/>
                </a:cubicBezTo>
                <a:cubicBezTo>
                  <a:pt x="78208" y="5763"/>
                  <a:pt x="78329" y="5161"/>
                  <a:pt x="78419" y="4574"/>
                </a:cubicBezTo>
                <a:cubicBezTo>
                  <a:pt x="78448" y="4390"/>
                  <a:pt x="78489" y="3940"/>
                  <a:pt x="78491" y="3940"/>
                </a:cubicBezTo>
                <a:lnTo>
                  <a:pt x="78491" y="3940"/>
                </a:lnTo>
                <a:cubicBezTo>
                  <a:pt x="78492" y="3940"/>
                  <a:pt x="78484" y="4052"/>
                  <a:pt x="78459" y="4365"/>
                </a:cubicBezTo>
                <a:lnTo>
                  <a:pt x="78459" y="4365"/>
                </a:lnTo>
                <a:cubicBezTo>
                  <a:pt x="78478" y="4160"/>
                  <a:pt x="78512" y="3948"/>
                  <a:pt x="78524" y="3746"/>
                </a:cubicBezTo>
                <a:cubicBezTo>
                  <a:pt x="78660" y="2618"/>
                  <a:pt x="78720" y="1490"/>
                  <a:pt x="78750" y="361"/>
                </a:cubicBezTo>
                <a:lnTo>
                  <a:pt x="78750" y="0"/>
                </a:lnTo>
                <a:close/>
              </a:path>
            </a:pathLst>
          </a:custGeom>
          <a:solidFill>
            <a:srgbClr val="FFFBF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3"/>
        </a:solidFill>
      </p:bgPr>
    </p:bg>
    <p:spTree>
      <p:nvGrpSpPr>
        <p:cNvPr id="71" name="Shape 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2" name="Shape 72"/>
        <p:cNvGrpSpPr/>
        <p:nvPr/>
      </p:nvGrpSpPr>
      <p:grpSpPr>
        <a:xfrm>
          <a:off x="0" y="0"/>
          <a:ext cx="0" cy="0"/>
          <a:chOff x="0" y="0"/>
          <a:chExt cx="0" cy="0"/>
        </a:xfrm>
      </p:grpSpPr>
      <p:sp>
        <p:nvSpPr>
          <p:cNvPr id="73" name="Google Shape;73;p13"/>
          <p:cNvSpPr/>
          <p:nvPr/>
        </p:nvSpPr>
        <p:spPr>
          <a:xfrm flipH="1">
            <a:off x="7044330" y="0"/>
            <a:ext cx="2104669" cy="1539043"/>
          </a:xfrm>
          <a:custGeom>
            <a:rect b="b" l="l" r="r" t="t"/>
            <a:pathLst>
              <a:path extrusionOk="0" h="61611" w="58679">
                <a:moveTo>
                  <a:pt x="0" y="0"/>
                </a:moveTo>
                <a:lnTo>
                  <a:pt x="0" y="61221"/>
                </a:lnTo>
                <a:cubicBezTo>
                  <a:pt x="1143" y="61483"/>
                  <a:pt x="2397" y="61611"/>
                  <a:pt x="3699" y="61611"/>
                </a:cubicBezTo>
                <a:cubicBezTo>
                  <a:pt x="9201" y="61611"/>
                  <a:pt x="15583" y="59335"/>
                  <a:pt x="18296" y="55308"/>
                </a:cubicBezTo>
                <a:cubicBezTo>
                  <a:pt x="20673" y="51772"/>
                  <a:pt x="21260" y="45694"/>
                  <a:pt x="21681" y="41466"/>
                </a:cubicBezTo>
                <a:cubicBezTo>
                  <a:pt x="21982" y="38367"/>
                  <a:pt x="21064" y="35357"/>
                  <a:pt x="21064" y="32273"/>
                </a:cubicBezTo>
                <a:cubicBezTo>
                  <a:pt x="21064" y="29324"/>
                  <a:pt x="21952" y="26857"/>
                  <a:pt x="23216" y="24254"/>
                </a:cubicBezTo>
                <a:cubicBezTo>
                  <a:pt x="25641" y="19242"/>
                  <a:pt x="29708" y="17123"/>
                  <a:pt x="34841" y="17123"/>
                </a:cubicBezTo>
                <a:cubicBezTo>
                  <a:pt x="35503" y="17123"/>
                  <a:pt x="36182" y="17159"/>
                  <a:pt x="36877" y="17227"/>
                </a:cubicBezTo>
                <a:cubicBezTo>
                  <a:pt x="39682" y="17497"/>
                  <a:pt x="43430" y="18201"/>
                  <a:pt x="47020" y="18201"/>
                </a:cubicBezTo>
                <a:cubicBezTo>
                  <a:pt x="50439" y="18201"/>
                  <a:pt x="53715" y="17562"/>
                  <a:pt x="55895" y="15301"/>
                </a:cubicBezTo>
                <a:cubicBezTo>
                  <a:pt x="58679" y="12428"/>
                  <a:pt x="57701" y="6831"/>
                  <a:pt x="56497" y="3491"/>
                </a:cubicBezTo>
                <a:cubicBezTo>
                  <a:pt x="56031" y="2242"/>
                  <a:pt x="55384" y="1068"/>
                  <a:pt x="54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13"/>
          <p:cNvSpPr txBox="1"/>
          <p:nvPr>
            <p:ph hasCustomPrompt="1" idx="2" type="title"/>
          </p:nvPr>
        </p:nvSpPr>
        <p:spPr>
          <a:xfrm>
            <a:off x="1886375" y="1902286"/>
            <a:ext cx="734700" cy="60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6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p:nvPr>
            <p:ph hasCustomPrompt="1" idx="3" type="title"/>
          </p:nvPr>
        </p:nvSpPr>
        <p:spPr>
          <a:xfrm>
            <a:off x="4204650" y="1902286"/>
            <a:ext cx="734700" cy="60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6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p:nvPr>
            <p:ph hasCustomPrompt="1" idx="4" type="title"/>
          </p:nvPr>
        </p:nvSpPr>
        <p:spPr>
          <a:xfrm>
            <a:off x="6522925" y="1902286"/>
            <a:ext cx="734700" cy="60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6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idx="1" type="subTitle"/>
          </p:nvPr>
        </p:nvSpPr>
        <p:spPr>
          <a:xfrm>
            <a:off x="1100975" y="2824405"/>
            <a:ext cx="2305500" cy="95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sz="1800">
                <a:solidFill>
                  <a:schemeClr val="dk1"/>
                </a:solidFill>
                <a:latin typeface="Reem Kufi"/>
                <a:ea typeface="Reem Kufi"/>
                <a:cs typeface="Reem Kufi"/>
                <a:sym typeface="Reem Kufi"/>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79" name="Google Shape;79;p13"/>
          <p:cNvSpPr txBox="1"/>
          <p:nvPr>
            <p:ph idx="5" type="subTitle"/>
          </p:nvPr>
        </p:nvSpPr>
        <p:spPr>
          <a:xfrm>
            <a:off x="3419250" y="2824405"/>
            <a:ext cx="2305500" cy="95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sz="1800">
                <a:solidFill>
                  <a:schemeClr val="dk1"/>
                </a:solidFill>
                <a:latin typeface="Reem Kufi"/>
                <a:ea typeface="Reem Kufi"/>
                <a:cs typeface="Reem Kufi"/>
                <a:sym typeface="Reem Kufi"/>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0" name="Google Shape;80;p13"/>
          <p:cNvSpPr txBox="1"/>
          <p:nvPr>
            <p:ph idx="6" type="subTitle"/>
          </p:nvPr>
        </p:nvSpPr>
        <p:spPr>
          <a:xfrm>
            <a:off x="5737525" y="2824405"/>
            <a:ext cx="2305500" cy="95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sz="1800">
                <a:solidFill>
                  <a:schemeClr val="dk1"/>
                </a:solidFill>
                <a:latin typeface="Reem Kufi"/>
                <a:ea typeface="Reem Kufi"/>
                <a:cs typeface="Reem Kufi"/>
                <a:sym typeface="Reem Kufi"/>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1" name="Google Shape;81;p13"/>
          <p:cNvSpPr/>
          <p:nvPr/>
        </p:nvSpPr>
        <p:spPr>
          <a:xfrm flipH="1">
            <a:off x="7631938" y="-94300"/>
            <a:ext cx="1754961" cy="1575164"/>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685698" y="374324"/>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8604453" y="2802700"/>
            <a:ext cx="660312"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accent2"/>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0" y="4347725"/>
            <a:ext cx="1243550" cy="795768"/>
          </a:xfrm>
          <a:custGeom>
            <a:rect b="b" l="l" r="r" t="t"/>
            <a:pathLst>
              <a:path extrusionOk="0" h="35971" w="56212">
                <a:moveTo>
                  <a:pt x="36763" y="0"/>
                </a:moveTo>
                <a:cubicBezTo>
                  <a:pt x="24800" y="0"/>
                  <a:pt x="10221" y="4623"/>
                  <a:pt x="0" y="11266"/>
                </a:cubicBezTo>
                <a:lnTo>
                  <a:pt x="0" y="35971"/>
                </a:lnTo>
                <a:lnTo>
                  <a:pt x="23412" y="35971"/>
                </a:lnTo>
                <a:cubicBezTo>
                  <a:pt x="23682" y="35324"/>
                  <a:pt x="23953" y="34707"/>
                  <a:pt x="24239" y="34105"/>
                </a:cubicBezTo>
                <a:cubicBezTo>
                  <a:pt x="30573" y="21030"/>
                  <a:pt x="39119" y="25078"/>
                  <a:pt x="51051" y="20850"/>
                </a:cubicBezTo>
                <a:cubicBezTo>
                  <a:pt x="55595" y="19240"/>
                  <a:pt x="56211" y="11958"/>
                  <a:pt x="53834" y="6948"/>
                </a:cubicBezTo>
                <a:cubicBezTo>
                  <a:pt x="51457" y="1952"/>
                  <a:pt x="44897" y="463"/>
                  <a:pt x="39751" y="102"/>
                </a:cubicBezTo>
                <a:cubicBezTo>
                  <a:pt x="38777" y="33"/>
                  <a:pt x="37779" y="0"/>
                  <a:pt x="36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flipH="1" rot="10800000">
            <a:off x="7996250" y="3870446"/>
            <a:ext cx="1152773" cy="1273054"/>
          </a:xfrm>
          <a:custGeom>
            <a:rect b="b" l="l" r="r" t="t"/>
            <a:pathLst>
              <a:path extrusionOk="0" h="44897" w="40655">
                <a:moveTo>
                  <a:pt x="1099" y="0"/>
                </a:moveTo>
                <a:cubicBezTo>
                  <a:pt x="1" y="6109"/>
                  <a:pt x="1325" y="13586"/>
                  <a:pt x="3236" y="18521"/>
                </a:cubicBezTo>
                <a:cubicBezTo>
                  <a:pt x="6802" y="27639"/>
                  <a:pt x="13422" y="30874"/>
                  <a:pt x="22795" y="32378"/>
                </a:cubicBezTo>
                <a:cubicBezTo>
                  <a:pt x="27610" y="33146"/>
                  <a:pt x="30348" y="33898"/>
                  <a:pt x="33493" y="37720"/>
                </a:cubicBezTo>
                <a:cubicBezTo>
                  <a:pt x="35479" y="40127"/>
                  <a:pt x="37781" y="43181"/>
                  <a:pt x="40655" y="44896"/>
                </a:cubicBezTo>
                <a:lnTo>
                  <a:pt x="406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6" name="Shape 86"/>
        <p:cNvGrpSpPr/>
        <p:nvPr/>
      </p:nvGrpSpPr>
      <p:grpSpPr>
        <a:xfrm>
          <a:off x="0" y="0"/>
          <a:ext cx="0" cy="0"/>
          <a:chOff x="0" y="0"/>
          <a:chExt cx="0" cy="0"/>
        </a:xfrm>
      </p:grpSpPr>
      <p:sp>
        <p:nvSpPr>
          <p:cNvPr id="87" name="Google Shape;87;p14"/>
          <p:cNvSpPr txBox="1"/>
          <p:nvPr>
            <p:ph type="title"/>
          </p:nvPr>
        </p:nvSpPr>
        <p:spPr>
          <a:xfrm>
            <a:off x="720000" y="749825"/>
            <a:ext cx="3638100" cy="1601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8" name="Google Shape;88;p14"/>
          <p:cNvSpPr/>
          <p:nvPr/>
        </p:nvSpPr>
        <p:spPr>
          <a:xfrm>
            <a:off x="0" y="4347725"/>
            <a:ext cx="1243550" cy="795768"/>
          </a:xfrm>
          <a:custGeom>
            <a:rect b="b" l="l" r="r" t="t"/>
            <a:pathLst>
              <a:path extrusionOk="0" h="35971" w="56212">
                <a:moveTo>
                  <a:pt x="36763" y="0"/>
                </a:moveTo>
                <a:cubicBezTo>
                  <a:pt x="24800" y="0"/>
                  <a:pt x="10221" y="4623"/>
                  <a:pt x="0" y="11266"/>
                </a:cubicBezTo>
                <a:lnTo>
                  <a:pt x="0" y="35971"/>
                </a:lnTo>
                <a:lnTo>
                  <a:pt x="23412" y="35971"/>
                </a:lnTo>
                <a:cubicBezTo>
                  <a:pt x="23682" y="35324"/>
                  <a:pt x="23953" y="34707"/>
                  <a:pt x="24239" y="34105"/>
                </a:cubicBezTo>
                <a:cubicBezTo>
                  <a:pt x="30573" y="21030"/>
                  <a:pt x="39119" y="25078"/>
                  <a:pt x="51051" y="20850"/>
                </a:cubicBezTo>
                <a:cubicBezTo>
                  <a:pt x="55595" y="19240"/>
                  <a:pt x="56211" y="11958"/>
                  <a:pt x="53834" y="6948"/>
                </a:cubicBezTo>
                <a:cubicBezTo>
                  <a:pt x="51457" y="1952"/>
                  <a:pt x="44897" y="463"/>
                  <a:pt x="39751" y="102"/>
                </a:cubicBezTo>
                <a:cubicBezTo>
                  <a:pt x="38777" y="33"/>
                  <a:pt x="37779" y="0"/>
                  <a:pt x="36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flipH="1">
            <a:off x="7044330" y="0"/>
            <a:ext cx="2104669" cy="1539043"/>
          </a:xfrm>
          <a:custGeom>
            <a:rect b="b" l="l" r="r" t="t"/>
            <a:pathLst>
              <a:path extrusionOk="0" h="61611" w="58679">
                <a:moveTo>
                  <a:pt x="0" y="0"/>
                </a:moveTo>
                <a:lnTo>
                  <a:pt x="0" y="61221"/>
                </a:lnTo>
                <a:cubicBezTo>
                  <a:pt x="1143" y="61483"/>
                  <a:pt x="2397" y="61611"/>
                  <a:pt x="3699" y="61611"/>
                </a:cubicBezTo>
                <a:cubicBezTo>
                  <a:pt x="9201" y="61611"/>
                  <a:pt x="15583" y="59335"/>
                  <a:pt x="18296" y="55308"/>
                </a:cubicBezTo>
                <a:cubicBezTo>
                  <a:pt x="20673" y="51772"/>
                  <a:pt x="21260" y="45694"/>
                  <a:pt x="21681" y="41466"/>
                </a:cubicBezTo>
                <a:cubicBezTo>
                  <a:pt x="21982" y="38367"/>
                  <a:pt x="21064" y="35357"/>
                  <a:pt x="21064" y="32273"/>
                </a:cubicBezTo>
                <a:cubicBezTo>
                  <a:pt x="21064" y="29324"/>
                  <a:pt x="21952" y="26857"/>
                  <a:pt x="23216" y="24254"/>
                </a:cubicBezTo>
                <a:cubicBezTo>
                  <a:pt x="25641" y="19242"/>
                  <a:pt x="29708" y="17123"/>
                  <a:pt x="34841" y="17123"/>
                </a:cubicBezTo>
                <a:cubicBezTo>
                  <a:pt x="35503" y="17123"/>
                  <a:pt x="36182" y="17159"/>
                  <a:pt x="36877" y="17227"/>
                </a:cubicBezTo>
                <a:cubicBezTo>
                  <a:pt x="39682" y="17497"/>
                  <a:pt x="43430" y="18201"/>
                  <a:pt x="47020" y="18201"/>
                </a:cubicBezTo>
                <a:cubicBezTo>
                  <a:pt x="50439" y="18201"/>
                  <a:pt x="53715" y="17562"/>
                  <a:pt x="55895" y="15301"/>
                </a:cubicBezTo>
                <a:cubicBezTo>
                  <a:pt x="58679" y="12428"/>
                  <a:pt x="57701" y="6831"/>
                  <a:pt x="56497" y="3491"/>
                </a:cubicBezTo>
                <a:cubicBezTo>
                  <a:pt x="56031" y="2242"/>
                  <a:pt x="55384" y="1068"/>
                  <a:pt x="54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flipH="1">
            <a:off x="7631938" y="-94300"/>
            <a:ext cx="1754961" cy="1575164"/>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flipH="1" rot="10800000">
            <a:off x="7996250" y="3870446"/>
            <a:ext cx="1152773" cy="1273054"/>
          </a:xfrm>
          <a:custGeom>
            <a:rect b="b" l="l" r="r" t="t"/>
            <a:pathLst>
              <a:path extrusionOk="0" h="44897" w="40655">
                <a:moveTo>
                  <a:pt x="1099" y="0"/>
                </a:moveTo>
                <a:cubicBezTo>
                  <a:pt x="1" y="6109"/>
                  <a:pt x="1325" y="13586"/>
                  <a:pt x="3236" y="18521"/>
                </a:cubicBezTo>
                <a:cubicBezTo>
                  <a:pt x="6802" y="27639"/>
                  <a:pt x="13422" y="30874"/>
                  <a:pt x="22795" y="32378"/>
                </a:cubicBezTo>
                <a:cubicBezTo>
                  <a:pt x="27610" y="33146"/>
                  <a:pt x="30348" y="33898"/>
                  <a:pt x="33493" y="37720"/>
                </a:cubicBezTo>
                <a:cubicBezTo>
                  <a:pt x="35479" y="40127"/>
                  <a:pt x="37781" y="43181"/>
                  <a:pt x="40655" y="44896"/>
                </a:cubicBezTo>
                <a:lnTo>
                  <a:pt x="406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8604453" y="2802700"/>
            <a:ext cx="660312"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accent2"/>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a:off x="-685698" y="374324"/>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94" name="Shape 94"/>
        <p:cNvGrpSpPr/>
        <p:nvPr/>
      </p:nvGrpSpPr>
      <p:grpSpPr>
        <a:xfrm>
          <a:off x="0" y="0"/>
          <a:ext cx="0" cy="0"/>
          <a:chOff x="0" y="0"/>
          <a:chExt cx="0" cy="0"/>
        </a:xfrm>
      </p:grpSpPr>
      <p:sp>
        <p:nvSpPr>
          <p:cNvPr id="95" name="Google Shape;95;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6" name="Google Shape;96;p15"/>
          <p:cNvSpPr/>
          <p:nvPr/>
        </p:nvSpPr>
        <p:spPr>
          <a:xfrm flipH="1">
            <a:off x="6845922" y="4046043"/>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flipH="1" rot="10800000">
            <a:off x="8662963" y="-132950"/>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1"/>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rot="9899938">
            <a:off x="-891415" y="-90404"/>
            <a:ext cx="1317065" cy="2067913"/>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rot="10800000">
            <a:off x="-401372" y="-70898"/>
            <a:ext cx="1054787" cy="121179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00" name="Shape 100"/>
        <p:cNvGrpSpPr/>
        <p:nvPr/>
      </p:nvGrpSpPr>
      <p:grpSpPr>
        <a:xfrm>
          <a:off x="0" y="0"/>
          <a:ext cx="0" cy="0"/>
          <a:chOff x="0" y="0"/>
          <a:chExt cx="0" cy="0"/>
        </a:xfrm>
      </p:grpSpPr>
      <p:sp>
        <p:nvSpPr>
          <p:cNvPr id="101" name="Google Shape;101;p16"/>
          <p:cNvSpPr txBox="1"/>
          <p:nvPr>
            <p:ph idx="1" type="subTitle"/>
          </p:nvPr>
        </p:nvSpPr>
        <p:spPr>
          <a:xfrm>
            <a:off x="5690899" y="3079300"/>
            <a:ext cx="2720100" cy="662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a:solidFill>
                  <a:srgbClr val="000000"/>
                </a:solidFill>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02" name="Google Shape;102;p16"/>
          <p:cNvSpPr txBox="1"/>
          <p:nvPr>
            <p:ph type="title"/>
          </p:nvPr>
        </p:nvSpPr>
        <p:spPr>
          <a:xfrm>
            <a:off x="5690875" y="1373200"/>
            <a:ext cx="2720100" cy="1664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3400">
                <a:solidFill>
                  <a:srgbClr val="000000"/>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3" name="Google Shape;103;p16"/>
          <p:cNvSpPr/>
          <p:nvPr>
            <p:ph idx="2" type="pic"/>
          </p:nvPr>
        </p:nvSpPr>
        <p:spPr>
          <a:xfrm>
            <a:off x="-496675" y="661750"/>
            <a:ext cx="2630400" cy="2630400"/>
          </a:xfrm>
          <a:prstGeom prst="roundRect">
            <a:avLst>
              <a:gd fmla="val 16667" name="adj"/>
            </a:avLst>
          </a:prstGeom>
          <a:noFill/>
          <a:ln cap="flat" cmpd="sng" w="19050">
            <a:solidFill>
              <a:schemeClr val="dk2"/>
            </a:solidFill>
            <a:prstDash val="solid"/>
            <a:round/>
            <a:headEnd len="sm" w="sm" type="none"/>
            <a:tailEnd len="sm" w="sm" type="none"/>
          </a:ln>
        </p:spPr>
      </p:sp>
      <p:sp>
        <p:nvSpPr>
          <p:cNvPr id="104" name="Google Shape;104;p16"/>
          <p:cNvSpPr/>
          <p:nvPr>
            <p:ph idx="3" type="pic"/>
          </p:nvPr>
        </p:nvSpPr>
        <p:spPr>
          <a:xfrm>
            <a:off x="2411175" y="2983775"/>
            <a:ext cx="2630400" cy="2630400"/>
          </a:xfrm>
          <a:prstGeom prst="roundRect">
            <a:avLst>
              <a:gd fmla="val 16667" name="adj"/>
            </a:avLst>
          </a:prstGeom>
          <a:noFill/>
          <a:ln cap="flat" cmpd="sng" w="19050">
            <a:solidFill>
              <a:schemeClr val="dk2"/>
            </a:solidFill>
            <a:prstDash val="solid"/>
            <a:round/>
            <a:headEnd len="sm" w="sm" type="none"/>
            <a:tailEnd len="sm" w="sm" type="none"/>
          </a:ln>
        </p:spPr>
      </p:sp>
      <p:sp>
        <p:nvSpPr>
          <p:cNvPr id="105" name="Google Shape;105;p16"/>
          <p:cNvSpPr/>
          <p:nvPr>
            <p:ph idx="4" type="pic"/>
          </p:nvPr>
        </p:nvSpPr>
        <p:spPr>
          <a:xfrm>
            <a:off x="2838725" y="-160350"/>
            <a:ext cx="2630400" cy="2630400"/>
          </a:xfrm>
          <a:prstGeom prst="roundRect">
            <a:avLst>
              <a:gd fmla="val 16667" name="adj"/>
            </a:avLst>
          </a:prstGeom>
          <a:noFill/>
          <a:ln cap="flat" cmpd="sng" w="19050">
            <a:solidFill>
              <a:schemeClr val="dk2"/>
            </a:solidFill>
            <a:prstDash val="solid"/>
            <a:round/>
            <a:headEnd len="sm" w="sm" type="none"/>
            <a:tailEnd len="sm" w="sm" type="none"/>
          </a:ln>
        </p:spPr>
      </p:sp>
      <p:sp>
        <p:nvSpPr>
          <p:cNvPr id="106" name="Google Shape;106;p16"/>
          <p:cNvSpPr/>
          <p:nvPr/>
        </p:nvSpPr>
        <p:spPr>
          <a:xfrm>
            <a:off x="0" y="4080002"/>
            <a:ext cx="1661908" cy="1063483"/>
          </a:xfrm>
          <a:custGeom>
            <a:rect b="b" l="l" r="r" t="t"/>
            <a:pathLst>
              <a:path extrusionOk="0" h="35971" w="56212">
                <a:moveTo>
                  <a:pt x="36763" y="0"/>
                </a:moveTo>
                <a:cubicBezTo>
                  <a:pt x="24800" y="0"/>
                  <a:pt x="10221" y="4623"/>
                  <a:pt x="0" y="11266"/>
                </a:cubicBezTo>
                <a:lnTo>
                  <a:pt x="0" y="35971"/>
                </a:lnTo>
                <a:lnTo>
                  <a:pt x="23412" y="35971"/>
                </a:lnTo>
                <a:cubicBezTo>
                  <a:pt x="23682" y="35324"/>
                  <a:pt x="23953" y="34707"/>
                  <a:pt x="24239" y="34105"/>
                </a:cubicBezTo>
                <a:cubicBezTo>
                  <a:pt x="30573" y="21030"/>
                  <a:pt x="39119" y="25078"/>
                  <a:pt x="51051" y="20850"/>
                </a:cubicBezTo>
                <a:cubicBezTo>
                  <a:pt x="55595" y="19240"/>
                  <a:pt x="56211" y="11958"/>
                  <a:pt x="53834" y="6948"/>
                </a:cubicBezTo>
                <a:cubicBezTo>
                  <a:pt x="51457" y="1952"/>
                  <a:pt x="44897" y="463"/>
                  <a:pt x="39751" y="102"/>
                </a:cubicBezTo>
                <a:cubicBezTo>
                  <a:pt x="38777" y="33"/>
                  <a:pt x="37779" y="0"/>
                  <a:pt x="36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6"/>
          <p:cNvSpPr/>
          <p:nvPr/>
        </p:nvSpPr>
        <p:spPr>
          <a:xfrm flipH="1">
            <a:off x="7044330" y="0"/>
            <a:ext cx="2104669" cy="1539043"/>
          </a:xfrm>
          <a:custGeom>
            <a:rect b="b" l="l" r="r" t="t"/>
            <a:pathLst>
              <a:path extrusionOk="0" h="61611" w="58679">
                <a:moveTo>
                  <a:pt x="0" y="0"/>
                </a:moveTo>
                <a:lnTo>
                  <a:pt x="0" y="61221"/>
                </a:lnTo>
                <a:cubicBezTo>
                  <a:pt x="1143" y="61483"/>
                  <a:pt x="2397" y="61611"/>
                  <a:pt x="3699" y="61611"/>
                </a:cubicBezTo>
                <a:cubicBezTo>
                  <a:pt x="9201" y="61611"/>
                  <a:pt x="15583" y="59335"/>
                  <a:pt x="18296" y="55308"/>
                </a:cubicBezTo>
                <a:cubicBezTo>
                  <a:pt x="20673" y="51772"/>
                  <a:pt x="21260" y="45694"/>
                  <a:pt x="21681" y="41466"/>
                </a:cubicBezTo>
                <a:cubicBezTo>
                  <a:pt x="21982" y="38367"/>
                  <a:pt x="21064" y="35357"/>
                  <a:pt x="21064" y="32273"/>
                </a:cubicBezTo>
                <a:cubicBezTo>
                  <a:pt x="21064" y="29324"/>
                  <a:pt x="21952" y="26857"/>
                  <a:pt x="23216" y="24254"/>
                </a:cubicBezTo>
                <a:cubicBezTo>
                  <a:pt x="25641" y="19242"/>
                  <a:pt x="29708" y="17123"/>
                  <a:pt x="34841" y="17123"/>
                </a:cubicBezTo>
                <a:cubicBezTo>
                  <a:pt x="35503" y="17123"/>
                  <a:pt x="36182" y="17159"/>
                  <a:pt x="36877" y="17227"/>
                </a:cubicBezTo>
                <a:cubicBezTo>
                  <a:pt x="39682" y="17497"/>
                  <a:pt x="43430" y="18201"/>
                  <a:pt x="47020" y="18201"/>
                </a:cubicBezTo>
                <a:cubicBezTo>
                  <a:pt x="50439" y="18201"/>
                  <a:pt x="53715" y="17562"/>
                  <a:pt x="55895" y="15301"/>
                </a:cubicBezTo>
                <a:cubicBezTo>
                  <a:pt x="58679" y="12428"/>
                  <a:pt x="57701" y="6831"/>
                  <a:pt x="56497" y="3491"/>
                </a:cubicBezTo>
                <a:cubicBezTo>
                  <a:pt x="56031" y="2242"/>
                  <a:pt x="55384" y="1068"/>
                  <a:pt x="54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flipH="1">
            <a:off x="7631938" y="-94300"/>
            <a:ext cx="1754961" cy="1575164"/>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8604453" y="2802700"/>
            <a:ext cx="660312"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accent2"/>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361598" y="-370451"/>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flipH="1" rot="10800000">
            <a:off x="7996250" y="3870446"/>
            <a:ext cx="1152773" cy="1273054"/>
          </a:xfrm>
          <a:custGeom>
            <a:rect b="b" l="l" r="r" t="t"/>
            <a:pathLst>
              <a:path extrusionOk="0" h="44897" w="40655">
                <a:moveTo>
                  <a:pt x="1099" y="0"/>
                </a:moveTo>
                <a:cubicBezTo>
                  <a:pt x="1" y="6109"/>
                  <a:pt x="1325" y="13586"/>
                  <a:pt x="3236" y="18521"/>
                </a:cubicBezTo>
                <a:cubicBezTo>
                  <a:pt x="6802" y="27639"/>
                  <a:pt x="13422" y="30874"/>
                  <a:pt x="22795" y="32378"/>
                </a:cubicBezTo>
                <a:cubicBezTo>
                  <a:pt x="27610" y="33146"/>
                  <a:pt x="30348" y="33898"/>
                  <a:pt x="33493" y="37720"/>
                </a:cubicBezTo>
                <a:cubicBezTo>
                  <a:pt x="35479" y="40127"/>
                  <a:pt x="37781" y="43181"/>
                  <a:pt x="40655" y="44896"/>
                </a:cubicBezTo>
                <a:lnTo>
                  <a:pt x="406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12" name="Shape 112"/>
        <p:cNvGrpSpPr/>
        <p:nvPr/>
      </p:nvGrpSpPr>
      <p:grpSpPr>
        <a:xfrm>
          <a:off x="0" y="0"/>
          <a:ext cx="0" cy="0"/>
          <a:chOff x="0" y="0"/>
          <a:chExt cx="0" cy="0"/>
        </a:xfrm>
      </p:grpSpPr>
      <p:sp>
        <p:nvSpPr>
          <p:cNvPr id="113" name="Google Shape;113;p17"/>
          <p:cNvSpPr txBox="1"/>
          <p:nvPr>
            <p:ph type="title"/>
          </p:nvPr>
        </p:nvSpPr>
        <p:spPr>
          <a:xfrm>
            <a:off x="720000" y="445025"/>
            <a:ext cx="7704000" cy="1079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4" name="Google Shape;114;p17"/>
          <p:cNvSpPr txBox="1"/>
          <p:nvPr>
            <p:ph idx="1" type="subTitle"/>
          </p:nvPr>
        </p:nvSpPr>
        <p:spPr>
          <a:xfrm>
            <a:off x="714973" y="1936100"/>
            <a:ext cx="21804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5" name="Google Shape;115;p17"/>
          <p:cNvSpPr txBox="1"/>
          <p:nvPr>
            <p:ph idx="2" type="subTitle"/>
          </p:nvPr>
        </p:nvSpPr>
        <p:spPr>
          <a:xfrm>
            <a:off x="714973" y="2445225"/>
            <a:ext cx="2180400" cy="150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17"/>
          <p:cNvSpPr txBox="1"/>
          <p:nvPr>
            <p:ph idx="3" type="subTitle"/>
          </p:nvPr>
        </p:nvSpPr>
        <p:spPr>
          <a:xfrm>
            <a:off x="3481788" y="2445225"/>
            <a:ext cx="2180400" cy="150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7" name="Google Shape;117;p17"/>
          <p:cNvSpPr txBox="1"/>
          <p:nvPr>
            <p:ph idx="4" type="subTitle"/>
          </p:nvPr>
        </p:nvSpPr>
        <p:spPr>
          <a:xfrm>
            <a:off x="6248627" y="2445225"/>
            <a:ext cx="2180400" cy="150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17"/>
          <p:cNvSpPr txBox="1"/>
          <p:nvPr>
            <p:ph idx="5" type="subTitle"/>
          </p:nvPr>
        </p:nvSpPr>
        <p:spPr>
          <a:xfrm>
            <a:off x="3481788" y="1936100"/>
            <a:ext cx="21804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9" name="Google Shape;119;p17"/>
          <p:cNvSpPr txBox="1"/>
          <p:nvPr>
            <p:ph idx="6" type="subTitle"/>
          </p:nvPr>
        </p:nvSpPr>
        <p:spPr>
          <a:xfrm>
            <a:off x="6248627" y="1936100"/>
            <a:ext cx="21804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20" name="Google Shape;120;p17"/>
          <p:cNvSpPr/>
          <p:nvPr/>
        </p:nvSpPr>
        <p:spPr>
          <a:xfrm flipH="1" rot="-6678767">
            <a:off x="-382065" y="106677"/>
            <a:ext cx="1054751" cy="121176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rot="10800000">
            <a:off x="7585575" y="1027"/>
            <a:ext cx="156532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rot="6452895">
            <a:off x="8261368" y="22908"/>
            <a:ext cx="1054823" cy="121177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a:off x="-789148" y="4242924"/>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p:nvPr/>
        </p:nvSpPr>
        <p:spPr>
          <a:xfrm flipH="1">
            <a:off x="7275311" y="4046038"/>
            <a:ext cx="1868701"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25" name="Shape 125"/>
        <p:cNvGrpSpPr/>
        <p:nvPr/>
      </p:nvGrpSpPr>
      <p:grpSpPr>
        <a:xfrm>
          <a:off x="0" y="0"/>
          <a:ext cx="0" cy="0"/>
          <a:chOff x="0" y="0"/>
          <a:chExt cx="0" cy="0"/>
        </a:xfrm>
      </p:grpSpPr>
      <p:sp>
        <p:nvSpPr>
          <p:cNvPr id="126" name="Google Shape;126;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7" name="Google Shape;127;p18"/>
          <p:cNvSpPr txBox="1"/>
          <p:nvPr>
            <p:ph idx="1" type="subTitle"/>
          </p:nvPr>
        </p:nvSpPr>
        <p:spPr>
          <a:xfrm>
            <a:off x="2029853" y="1913535"/>
            <a:ext cx="53409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28" name="Google Shape;128;p18"/>
          <p:cNvSpPr txBox="1"/>
          <p:nvPr>
            <p:ph idx="2" type="subTitle"/>
          </p:nvPr>
        </p:nvSpPr>
        <p:spPr>
          <a:xfrm>
            <a:off x="1725053" y="2928455"/>
            <a:ext cx="5340900" cy="5262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29" name="Google Shape;129;p18"/>
          <p:cNvSpPr txBox="1"/>
          <p:nvPr>
            <p:ph idx="3" type="subTitle"/>
          </p:nvPr>
        </p:nvSpPr>
        <p:spPr>
          <a:xfrm>
            <a:off x="2029853" y="3943375"/>
            <a:ext cx="53409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30" name="Google Shape;130;p18"/>
          <p:cNvSpPr txBox="1"/>
          <p:nvPr>
            <p:ph idx="4" type="subTitle"/>
          </p:nvPr>
        </p:nvSpPr>
        <p:spPr>
          <a:xfrm>
            <a:off x="2029853" y="1516025"/>
            <a:ext cx="53409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1" name="Google Shape;131;p18"/>
          <p:cNvSpPr txBox="1"/>
          <p:nvPr>
            <p:ph idx="5" type="subTitle"/>
          </p:nvPr>
        </p:nvSpPr>
        <p:spPr>
          <a:xfrm>
            <a:off x="1725053" y="2530945"/>
            <a:ext cx="5340900" cy="458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2" name="Google Shape;132;p18"/>
          <p:cNvSpPr txBox="1"/>
          <p:nvPr>
            <p:ph idx="6" type="subTitle"/>
          </p:nvPr>
        </p:nvSpPr>
        <p:spPr>
          <a:xfrm>
            <a:off x="2029853" y="3545865"/>
            <a:ext cx="53409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3" name="Google Shape;133;p18"/>
          <p:cNvSpPr/>
          <p:nvPr/>
        </p:nvSpPr>
        <p:spPr>
          <a:xfrm flipH="1" rot="-6678767">
            <a:off x="-382065" y="106677"/>
            <a:ext cx="1054751" cy="121176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rot="10800000">
            <a:off x="7585575" y="1027"/>
            <a:ext cx="156532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8"/>
          <p:cNvSpPr/>
          <p:nvPr/>
        </p:nvSpPr>
        <p:spPr>
          <a:xfrm flipH="1">
            <a:off x="7275311" y="4046038"/>
            <a:ext cx="1868701"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p:nvPr/>
        </p:nvSpPr>
        <p:spPr>
          <a:xfrm>
            <a:off x="-789148" y="4242924"/>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8"/>
          <p:cNvSpPr/>
          <p:nvPr/>
        </p:nvSpPr>
        <p:spPr>
          <a:xfrm rot="6452895">
            <a:off x="8261368" y="22908"/>
            <a:ext cx="1054823" cy="121177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38" name="Shape 138"/>
        <p:cNvGrpSpPr/>
        <p:nvPr/>
      </p:nvGrpSpPr>
      <p:grpSpPr>
        <a:xfrm>
          <a:off x="0" y="0"/>
          <a:ext cx="0" cy="0"/>
          <a:chOff x="0" y="0"/>
          <a:chExt cx="0" cy="0"/>
        </a:xfrm>
      </p:grpSpPr>
      <p:sp>
        <p:nvSpPr>
          <p:cNvPr id="139" name="Google Shape;13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0" name="Google Shape;140;p19"/>
          <p:cNvSpPr txBox="1"/>
          <p:nvPr>
            <p:ph idx="1" type="subTitle"/>
          </p:nvPr>
        </p:nvSpPr>
        <p:spPr>
          <a:xfrm>
            <a:off x="788074" y="1306475"/>
            <a:ext cx="3342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41" name="Google Shape;141;p19"/>
          <p:cNvSpPr txBox="1"/>
          <p:nvPr>
            <p:ph idx="2" type="subTitle"/>
          </p:nvPr>
        </p:nvSpPr>
        <p:spPr>
          <a:xfrm>
            <a:off x="788075" y="1832375"/>
            <a:ext cx="33426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19"/>
          <p:cNvSpPr txBox="1"/>
          <p:nvPr>
            <p:ph idx="3" type="subTitle"/>
          </p:nvPr>
        </p:nvSpPr>
        <p:spPr>
          <a:xfrm>
            <a:off x="5013326" y="1832375"/>
            <a:ext cx="33426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3" name="Google Shape;143;p19"/>
          <p:cNvSpPr txBox="1"/>
          <p:nvPr>
            <p:ph idx="4" type="subTitle"/>
          </p:nvPr>
        </p:nvSpPr>
        <p:spPr>
          <a:xfrm>
            <a:off x="788075" y="3580700"/>
            <a:ext cx="33426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4" name="Google Shape;144;p19"/>
          <p:cNvSpPr txBox="1"/>
          <p:nvPr>
            <p:ph idx="5" type="subTitle"/>
          </p:nvPr>
        </p:nvSpPr>
        <p:spPr>
          <a:xfrm>
            <a:off x="5013326" y="3580700"/>
            <a:ext cx="33426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5" name="Google Shape;145;p19"/>
          <p:cNvSpPr txBox="1"/>
          <p:nvPr>
            <p:ph idx="6" type="subTitle"/>
          </p:nvPr>
        </p:nvSpPr>
        <p:spPr>
          <a:xfrm>
            <a:off x="788074" y="3054800"/>
            <a:ext cx="3342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46" name="Google Shape;146;p19"/>
          <p:cNvSpPr txBox="1"/>
          <p:nvPr>
            <p:ph idx="7" type="subTitle"/>
          </p:nvPr>
        </p:nvSpPr>
        <p:spPr>
          <a:xfrm>
            <a:off x="5013324" y="1306475"/>
            <a:ext cx="3342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47" name="Google Shape;147;p19"/>
          <p:cNvSpPr txBox="1"/>
          <p:nvPr>
            <p:ph idx="8" type="subTitle"/>
          </p:nvPr>
        </p:nvSpPr>
        <p:spPr>
          <a:xfrm>
            <a:off x="5013324" y="3054800"/>
            <a:ext cx="3342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48" name="Google Shape;148;p19"/>
          <p:cNvSpPr/>
          <p:nvPr/>
        </p:nvSpPr>
        <p:spPr>
          <a:xfrm flipH="1">
            <a:off x="7288940" y="4298773"/>
            <a:ext cx="1873037" cy="872196"/>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flipH="1">
            <a:off x="8290388" y="-90400"/>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a:off x="-891450" y="-90399"/>
            <a:ext cx="1317091" cy="2067901"/>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rot="10800000">
            <a:off x="-401372" y="-70898"/>
            <a:ext cx="1054787" cy="121179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a:off x="-532523" y="4133674"/>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53" name="Shape 153"/>
        <p:cNvGrpSpPr/>
        <p:nvPr/>
      </p:nvGrpSpPr>
      <p:grpSpPr>
        <a:xfrm>
          <a:off x="0" y="0"/>
          <a:ext cx="0" cy="0"/>
          <a:chOff x="0" y="0"/>
          <a:chExt cx="0" cy="0"/>
        </a:xfrm>
      </p:grpSpPr>
      <p:sp>
        <p:nvSpPr>
          <p:cNvPr id="154" name="Google Shape;154;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5" name="Google Shape;155;p20"/>
          <p:cNvSpPr txBox="1"/>
          <p:nvPr>
            <p:ph idx="1" type="subTitle"/>
          </p:nvPr>
        </p:nvSpPr>
        <p:spPr>
          <a:xfrm>
            <a:off x="721133" y="1811513"/>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 name="Google Shape;156;p20"/>
          <p:cNvSpPr txBox="1"/>
          <p:nvPr>
            <p:ph idx="2" type="subTitle"/>
          </p:nvPr>
        </p:nvSpPr>
        <p:spPr>
          <a:xfrm>
            <a:off x="3342234" y="1811513"/>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20"/>
          <p:cNvSpPr txBox="1"/>
          <p:nvPr>
            <p:ph idx="3" type="subTitle"/>
          </p:nvPr>
        </p:nvSpPr>
        <p:spPr>
          <a:xfrm>
            <a:off x="5963167" y="1811513"/>
            <a:ext cx="24597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8" name="Google Shape;158;p20"/>
          <p:cNvSpPr txBox="1"/>
          <p:nvPr>
            <p:ph idx="4" type="subTitle"/>
          </p:nvPr>
        </p:nvSpPr>
        <p:spPr>
          <a:xfrm>
            <a:off x="721133" y="3512625"/>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9" name="Google Shape;159;p20"/>
          <p:cNvSpPr txBox="1"/>
          <p:nvPr>
            <p:ph idx="5" type="subTitle"/>
          </p:nvPr>
        </p:nvSpPr>
        <p:spPr>
          <a:xfrm>
            <a:off x="3342234" y="3512625"/>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0" name="Google Shape;160;p20"/>
          <p:cNvSpPr txBox="1"/>
          <p:nvPr>
            <p:ph idx="6" type="subTitle"/>
          </p:nvPr>
        </p:nvSpPr>
        <p:spPr>
          <a:xfrm>
            <a:off x="5963167" y="3512625"/>
            <a:ext cx="24597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1" name="Google Shape;161;p20"/>
          <p:cNvSpPr txBox="1"/>
          <p:nvPr>
            <p:ph idx="7" type="subTitle"/>
          </p:nvPr>
        </p:nvSpPr>
        <p:spPr>
          <a:xfrm>
            <a:off x="721133" y="12766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62" name="Google Shape;162;p20"/>
          <p:cNvSpPr txBox="1"/>
          <p:nvPr>
            <p:ph idx="8" type="subTitle"/>
          </p:nvPr>
        </p:nvSpPr>
        <p:spPr>
          <a:xfrm>
            <a:off x="3342234" y="12766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63" name="Google Shape;163;p20"/>
          <p:cNvSpPr txBox="1"/>
          <p:nvPr>
            <p:ph idx="9" type="subTitle"/>
          </p:nvPr>
        </p:nvSpPr>
        <p:spPr>
          <a:xfrm>
            <a:off x="5963167" y="1276675"/>
            <a:ext cx="24597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64" name="Google Shape;164;p20"/>
          <p:cNvSpPr txBox="1"/>
          <p:nvPr>
            <p:ph idx="13" type="subTitle"/>
          </p:nvPr>
        </p:nvSpPr>
        <p:spPr>
          <a:xfrm>
            <a:off x="721133" y="29732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65" name="Google Shape;165;p20"/>
          <p:cNvSpPr txBox="1"/>
          <p:nvPr>
            <p:ph idx="14" type="subTitle"/>
          </p:nvPr>
        </p:nvSpPr>
        <p:spPr>
          <a:xfrm>
            <a:off x="3342234" y="29732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66" name="Google Shape;166;p20"/>
          <p:cNvSpPr txBox="1"/>
          <p:nvPr>
            <p:ph idx="15" type="subTitle"/>
          </p:nvPr>
        </p:nvSpPr>
        <p:spPr>
          <a:xfrm>
            <a:off x="5963467" y="29732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67" name="Google Shape;167;p20"/>
          <p:cNvSpPr/>
          <p:nvPr/>
        </p:nvSpPr>
        <p:spPr>
          <a:xfrm flipH="1">
            <a:off x="7463803" y="-16888"/>
            <a:ext cx="1727803" cy="1263488"/>
          </a:xfrm>
          <a:custGeom>
            <a:rect b="b" l="l" r="r" t="t"/>
            <a:pathLst>
              <a:path extrusionOk="0" h="61611" w="58679">
                <a:moveTo>
                  <a:pt x="0" y="0"/>
                </a:moveTo>
                <a:lnTo>
                  <a:pt x="0" y="61221"/>
                </a:lnTo>
                <a:cubicBezTo>
                  <a:pt x="1143" y="61483"/>
                  <a:pt x="2397" y="61611"/>
                  <a:pt x="3699" y="61611"/>
                </a:cubicBezTo>
                <a:cubicBezTo>
                  <a:pt x="9201" y="61611"/>
                  <a:pt x="15583" y="59335"/>
                  <a:pt x="18296" y="55308"/>
                </a:cubicBezTo>
                <a:cubicBezTo>
                  <a:pt x="20673" y="51772"/>
                  <a:pt x="21260" y="45694"/>
                  <a:pt x="21681" y="41466"/>
                </a:cubicBezTo>
                <a:cubicBezTo>
                  <a:pt x="21982" y="38367"/>
                  <a:pt x="21064" y="35357"/>
                  <a:pt x="21064" y="32273"/>
                </a:cubicBezTo>
                <a:cubicBezTo>
                  <a:pt x="21064" y="29324"/>
                  <a:pt x="21952" y="26857"/>
                  <a:pt x="23216" y="24254"/>
                </a:cubicBezTo>
                <a:cubicBezTo>
                  <a:pt x="25641" y="19242"/>
                  <a:pt x="29708" y="17123"/>
                  <a:pt x="34841" y="17123"/>
                </a:cubicBezTo>
                <a:cubicBezTo>
                  <a:pt x="35503" y="17123"/>
                  <a:pt x="36182" y="17159"/>
                  <a:pt x="36877" y="17227"/>
                </a:cubicBezTo>
                <a:cubicBezTo>
                  <a:pt x="39682" y="17497"/>
                  <a:pt x="43430" y="18201"/>
                  <a:pt x="47020" y="18201"/>
                </a:cubicBezTo>
                <a:cubicBezTo>
                  <a:pt x="50439" y="18201"/>
                  <a:pt x="53715" y="17562"/>
                  <a:pt x="55895" y="15301"/>
                </a:cubicBezTo>
                <a:cubicBezTo>
                  <a:pt x="58679" y="12428"/>
                  <a:pt x="57701" y="6831"/>
                  <a:pt x="56497" y="3491"/>
                </a:cubicBezTo>
                <a:cubicBezTo>
                  <a:pt x="56031" y="2242"/>
                  <a:pt x="55384" y="1068"/>
                  <a:pt x="54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flipH="1">
            <a:off x="7946185" y="-94300"/>
            <a:ext cx="1440714" cy="129314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706398" y="404474"/>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0" y="4347725"/>
            <a:ext cx="1243550" cy="795768"/>
          </a:xfrm>
          <a:custGeom>
            <a:rect b="b" l="l" r="r" t="t"/>
            <a:pathLst>
              <a:path extrusionOk="0" h="35971" w="56212">
                <a:moveTo>
                  <a:pt x="36763" y="0"/>
                </a:moveTo>
                <a:cubicBezTo>
                  <a:pt x="24800" y="0"/>
                  <a:pt x="10221" y="4623"/>
                  <a:pt x="0" y="11266"/>
                </a:cubicBezTo>
                <a:lnTo>
                  <a:pt x="0" y="35971"/>
                </a:lnTo>
                <a:lnTo>
                  <a:pt x="23412" y="35971"/>
                </a:lnTo>
                <a:cubicBezTo>
                  <a:pt x="23682" y="35324"/>
                  <a:pt x="23953" y="34707"/>
                  <a:pt x="24239" y="34105"/>
                </a:cubicBezTo>
                <a:cubicBezTo>
                  <a:pt x="30573" y="21030"/>
                  <a:pt x="39119" y="25078"/>
                  <a:pt x="51051" y="20850"/>
                </a:cubicBezTo>
                <a:cubicBezTo>
                  <a:pt x="55595" y="19240"/>
                  <a:pt x="56211" y="11958"/>
                  <a:pt x="53834" y="6948"/>
                </a:cubicBezTo>
                <a:cubicBezTo>
                  <a:pt x="51457" y="1952"/>
                  <a:pt x="44897" y="463"/>
                  <a:pt x="39751" y="102"/>
                </a:cubicBezTo>
                <a:cubicBezTo>
                  <a:pt x="38777" y="33"/>
                  <a:pt x="37779" y="0"/>
                  <a:pt x="36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8604453" y="2802700"/>
            <a:ext cx="660312"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accent2"/>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flipH="1" rot="10800000">
            <a:off x="7996250" y="3870446"/>
            <a:ext cx="1152773" cy="1273054"/>
          </a:xfrm>
          <a:custGeom>
            <a:rect b="b" l="l" r="r" t="t"/>
            <a:pathLst>
              <a:path extrusionOk="0" h="44897" w="40655">
                <a:moveTo>
                  <a:pt x="1099" y="0"/>
                </a:moveTo>
                <a:cubicBezTo>
                  <a:pt x="1" y="6109"/>
                  <a:pt x="1325" y="13586"/>
                  <a:pt x="3236" y="18521"/>
                </a:cubicBezTo>
                <a:cubicBezTo>
                  <a:pt x="6802" y="27639"/>
                  <a:pt x="13422" y="30874"/>
                  <a:pt x="22795" y="32378"/>
                </a:cubicBezTo>
                <a:cubicBezTo>
                  <a:pt x="27610" y="33146"/>
                  <a:pt x="30348" y="33898"/>
                  <a:pt x="33493" y="37720"/>
                </a:cubicBezTo>
                <a:cubicBezTo>
                  <a:pt x="35479" y="40127"/>
                  <a:pt x="37781" y="43181"/>
                  <a:pt x="40655" y="44896"/>
                </a:cubicBezTo>
                <a:lnTo>
                  <a:pt x="406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391900" y="2466650"/>
            <a:ext cx="4360200" cy="1590900"/>
          </a:xfrm>
          <a:prstGeom prst="rect">
            <a:avLst/>
          </a:prstGeom>
        </p:spPr>
        <p:txBody>
          <a:bodyPr anchorCtr="0" anchor="b" bIns="91425" lIns="91425" spcFirstLastPara="1" rIns="91425" wrap="square" tIns="91425">
            <a:noAutofit/>
          </a:bodyPr>
          <a:lstStyle>
            <a:lvl1pPr lvl="0" algn="ctr">
              <a:spcBef>
                <a:spcPts val="0"/>
              </a:spcBef>
              <a:spcAft>
                <a:spcPts val="0"/>
              </a:spcAft>
              <a:buSzPts val="5000"/>
              <a:buNone/>
              <a:defRPr sz="45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15" name="Google Shape;15;p3"/>
          <p:cNvSpPr txBox="1"/>
          <p:nvPr>
            <p:ph hasCustomPrompt="1" idx="2" type="title"/>
          </p:nvPr>
        </p:nvSpPr>
        <p:spPr>
          <a:xfrm>
            <a:off x="4027150" y="890101"/>
            <a:ext cx="1089900" cy="1147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p:nvPr/>
        </p:nvSpPr>
        <p:spPr>
          <a:xfrm rot="-5400000">
            <a:off x="-636463" y="1523261"/>
            <a:ext cx="4178134" cy="3028148"/>
          </a:xfrm>
          <a:custGeom>
            <a:rect b="b" l="l" r="r" t="t"/>
            <a:pathLst>
              <a:path extrusionOk="0" h="74356" w="78751">
                <a:moveTo>
                  <a:pt x="78459" y="4365"/>
                </a:moveTo>
                <a:cubicBezTo>
                  <a:pt x="78455" y="4405"/>
                  <a:pt x="78452" y="4444"/>
                  <a:pt x="78449" y="4484"/>
                </a:cubicBezTo>
                <a:cubicBezTo>
                  <a:pt x="78453" y="4441"/>
                  <a:pt x="78456" y="4402"/>
                  <a:pt x="78459" y="4365"/>
                </a:cubicBezTo>
                <a:close/>
                <a:moveTo>
                  <a:pt x="72450" y="18859"/>
                </a:moveTo>
                <a:lnTo>
                  <a:pt x="72450" y="18859"/>
                </a:lnTo>
                <a:cubicBezTo>
                  <a:pt x="72452" y="18859"/>
                  <a:pt x="72420" y="18907"/>
                  <a:pt x="72371" y="18973"/>
                </a:cubicBezTo>
                <a:cubicBezTo>
                  <a:pt x="72425" y="18891"/>
                  <a:pt x="72449" y="18859"/>
                  <a:pt x="72450" y="18859"/>
                </a:cubicBezTo>
                <a:close/>
                <a:moveTo>
                  <a:pt x="72336" y="19038"/>
                </a:moveTo>
                <a:lnTo>
                  <a:pt x="72336" y="19038"/>
                </a:lnTo>
                <a:cubicBezTo>
                  <a:pt x="72285" y="19111"/>
                  <a:pt x="72236" y="19184"/>
                  <a:pt x="72190" y="19259"/>
                </a:cubicBezTo>
                <a:cubicBezTo>
                  <a:pt x="72253" y="19174"/>
                  <a:pt x="72302" y="19097"/>
                  <a:pt x="72336" y="19038"/>
                </a:cubicBezTo>
                <a:close/>
                <a:moveTo>
                  <a:pt x="0" y="0"/>
                </a:moveTo>
                <a:lnTo>
                  <a:pt x="0" y="74356"/>
                </a:lnTo>
                <a:cubicBezTo>
                  <a:pt x="918" y="74115"/>
                  <a:pt x="1806" y="73829"/>
                  <a:pt x="2693" y="73513"/>
                </a:cubicBezTo>
                <a:cubicBezTo>
                  <a:pt x="3130" y="73348"/>
                  <a:pt x="3551" y="73197"/>
                  <a:pt x="3987" y="73017"/>
                </a:cubicBezTo>
                <a:lnTo>
                  <a:pt x="4303" y="72896"/>
                </a:lnTo>
                <a:lnTo>
                  <a:pt x="4394" y="72851"/>
                </a:lnTo>
                <a:cubicBezTo>
                  <a:pt x="5146" y="72520"/>
                  <a:pt x="5898" y="72159"/>
                  <a:pt x="6635" y="71798"/>
                </a:cubicBezTo>
                <a:cubicBezTo>
                  <a:pt x="8125" y="71046"/>
                  <a:pt x="9569" y="70203"/>
                  <a:pt x="10969" y="69301"/>
                </a:cubicBezTo>
                <a:cubicBezTo>
                  <a:pt x="12338" y="68428"/>
                  <a:pt x="13647" y="67495"/>
                  <a:pt x="14941" y="66532"/>
                </a:cubicBezTo>
                <a:lnTo>
                  <a:pt x="15257" y="66291"/>
                </a:lnTo>
                <a:lnTo>
                  <a:pt x="15753" y="65885"/>
                </a:lnTo>
                <a:cubicBezTo>
                  <a:pt x="16084" y="65629"/>
                  <a:pt x="16400" y="65359"/>
                  <a:pt x="16731" y="65088"/>
                </a:cubicBezTo>
                <a:cubicBezTo>
                  <a:pt x="17333" y="64591"/>
                  <a:pt x="17935" y="64080"/>
                  <a:pt x="18507" y="63538"/>
                </a:cubicBezTo>
                <a:cubicBezTo>
                  <a:pt x="19123" y="62936"/>
                  <a:pt x="19710" y="62304"/>
                  <a:pt x="20282" y="61657"/>
                </a:cubicBezTo>
                <a:cubicBezTo>
                  <a:pt x="20508" y="61402"/>
                  <a:pt x="20718" y="61131"/>
                  <a:pt x="20944" y="60860"/>
                </a:cubicBezTo>
                <a:lnTo>
                  <a:pt x="20974" y="60830"/>
                </a:lnTo>
                <a:lnTo>
                  <a:pt x="21275" y="60424"/>
                </a:lnTo>
                <a:cubicBezTo>
                  <a:pt x="22163" y="59175"/>
                  <a:pt x="22975" y="57881"/>
                  <a:pt x="23712" y="56542"/>
                </a:cubicBezTo>
                <a:cubicBezTo>
                  <a:pt x="25187" y="53894"/>
                  <a:pt x="26406" y="51125"/>
                  <a:pt x="27730" y="48402"/>
                </a:cubicBezTo>
                <a:cubicBezTo>
                  <a:pt x="30543" y="42564"/>
                  <a:pt x="34154" y="36426"/>
                  <a:pt x="40052" y="33281"/>
                </a:cubicBezTo>
                <a:cubicBezTo>
                  <a:pt x="45649" y="30302"/>
                  <a:pt x="51999" y="30332"/>
                  <a:pt x="58002" y="28692"/>
                </a:cubicBezTo>
                <a:cubicBezTo>
                  <a:pt x="58679" y="28512"/>
                  <a:pt x="59356" y="28301"/>
                  <a:pt x="60018" y="28075"/>
                </a:cubicBezTo>
                <a:cubicBezTo>
                  <a:pt x="60274" y="27985"/>
                  <a:pt x="60515" y="27880"/>
                  <a:pt x="60770" y="27789"/>
                </a:cubicBezTo>
                <a:cubicBezTo>
                  <a:pt x="60873" y="27755"/>
                  <a:pt x="61414" y="27497"/>
                  <a:pt x="61444" y="27497"/>
                </a:cubicBezTo>
                <a:cubicBezTo>
                  <a:pt x="61454" y="27497"/>
                  <a:pt x="61410" y="27524"/>
                  <a:pt x="61282" y="27594"/>
                </a:cubicBezTo>
                <a:cubicBezTo>
                  <a:pt x="61164" y="27659"/>
                  <a:pt x="61124" y="27685"/>
                  <a:pt x="61133" y="27685"/>
                </a:cubicBezTo>
                <a:cubicBezTo>
                  <a:pt x="61164" y="27685"/>
                  <a:pt x="61756" y="27393"/>
                  <a:pt x="61884" y="27323"/>
                </a:cubicBezTo>
                <a:cubicBezTo>
                  <a:pt x="62155" y="27203"/>
                  <a:pt x="62425" y="27067"/>
                  <a:pt x="62681" y="26947"/>
                </a:cubicBezTo>
                <a:cubicBezTo>
                  <a:pt x="63178" y="26691"/>
                  <a:pt x="63659" y="26435"/>
                  <a:pt x="64141" y="26165"/>
                </a:cubicBezTo>
                <a:cubicBezTo>
                  <a:pt x="65149" y="25593"/>
                  <a:pt x="66127" y="24961"/>
                  <a:pt x="67059" y="24284"/>
                </a:cubicBezTo>
                <a:cubicBezTo>
                  <a:pt x="67180" y="24179"/>
                  <a:pt x="67315" y="24073"/>
                  <a:pt x="67451" y="23983"/>
                </a:cubicBezTo>
                <a:cubicBezTo>
                  <a:pt x="67616" y="23863"/>
                  <a:pt x="67782" y="23727"/>
                  <a:pt x="67932" y="23592"/>
                </a:cubicBezTo>
                <a:cubicBezTo>
                  <a:pt x="68353" y="23246"/>
                  <a:pt x="68745" y="22900"/>
                  <a:pt x="69136" y="22539"/>
                </a:cubicBezTo>
                <a:cubicBezTo>
                  <a:pt x="69963" y="21771"/>
                  <a:pt x="70746" y="20944"/>
                  <a:pt x="71498" y="20101"/>
                </a:cubicBezTo>
                <a:cubicBezTo>
                  <a:pt x="71694" y="19860"/>
                  <a:pt x="71904" y="19620"/>
                  <a:pt x="72100" y="19364"/>
                </a:cubicBezTo>
                <a:cubicBezTo>
                  <a:pt x="72175" y="19274"/>
                  <a:pt x="72295" y="19093"/>
                  <a:pt x="72371" y="18973"/>
                </a:cubicBezTo>
                <a:lnTo>
                  <a:pt x="72371" y="18973"/>
                </a:lnTo>
                <a:cubicBezTo>
                  <a:pt x="72362" y="18991"/>
                  <a:pt x="72350" y="19013"/>
                  <a:pt x="72336" y="19038"/>
                </a:cubicBezTo>
                <a:lnTo>
                  <a:pt x="72336" y="19038"/>
                </a:lnTo>
                <a:cubicBezTo>
                  <a:pt x="72582" y="18683"/>
                  <a:pt x="72871" y="18344"/>
                  <a:pt x="73108" y="17995"/>
                </a:cubicBezTo>
                <a:cubicBezTo>
                  <a:pt x="73755" y="17062"/>
                  <a:pt x="74342" y="16114"/>
                  <a:pt x="74883" y="15121"/>
                </a:cubicBezTo>
                <a:cubicBezTo>
                  <a:pt x="75169" y="14609"/>
                  <a:pt x="75440" y="14068"/>
                  <a:pt x="75696" y="13541"/>
                </a:cubicBezTo>
                <a:cubicBezTo>
                  <a:pt x="75816" y="13285"/>
                  <a:pt x="75936" y="13030"/>
                  <a:pt x="76057" y="12789"/>
                </a:cubicBezTo>
                <a:cubicBezTo>
                  <a:pt x="76101" y="12689"/>
                  <a:pt x="76293" y="12230"/>
                  <a:pt x="76294" y="12230"/>
                </a:cubicBezTo>
                <a:lnTo>
                  <a:pt x="76294" y="12230"/>
                </a:lnTo>
                <a:cubicBezTo>
                  <a:pt x="76294" y="12230"/>
                  <a:pt x="76271" y="12288"/>
                  <a:pt x="76207" y="12443"/>
                </a:cubicBezTo>
                <a:lnTo>
                  <a:pt x="76177" y="12548"/>
                </a:lnTo>
                <a:lnTo>
                  <a:pt x="76283" y="12292"/>
                </a:lnTo>
                <a:cubicBezTo>
                  <a:pt x="76328" y="12157"/>
                  <a:pt x="76373" y="12022"/>
                  <a:pt x="76433" y="11901"/>
                </a:cubicBezTo>
                <a:cubicBezTo>
                  <a:pt x="76538" y="11630"/>
                  <a:pt x="76629" y="11375"/>
                  <a:pt x="76719" y="11104"/>
                </a:cubicBezTo>
                <a:cubicBezTo>
                  <a:pt x="76914" y="10607"/>
                  <a:pt x="77080" y="10111"/>
                  <a:pt x="77230" y="9599"/>
                </a:cubicBezTo>
                <a:cubicBezTo>
                  <a:pt x="77576" y="8531"/>
                  <a:pt x="77847" y="7448"/>
                  <a:pt x="78088" y="6334"/>
                </a:cubicBezTo>
                <a:cubicBezTo>
                  <a:pt x="78208" y="5763"/>
                  <a:pt x="78329" y="5161"/>
                  <a:pt x="78419" y="4574"/>
                </a:cubicBezTo>
                <a:cubicBezTo>
                  <a:pt x="78448" y="4390"/>
                  <a:pt x="78489" y="3940"/>
                  <a:pt x="78491" y="3940"/>
                </a:cubicBezTo>
                <a:lnTo>
                  <a:pt x="78491" y="3940"/>
                </a:lnTo>
                <a:cubicBezTo>
                  <a:pt x="78492" y="3940"/>
                  <a:pt x="78484" y="4052"/>
                  <a:pt x="78459" y="4365"/>
                </a:cubicBezTo>
                <a:lnTo>
                  <a:pt x="78459" y="4365"/>
                </a:lnTo>
                <a:cubicBezTo>
                  <a:pt x="78478" y="4160"/>
                  <a:pt x="78512" y="3948"/>
                  <a:pt x="78524" y="3746"/>
                </a:cubicBezTo>
                <a:cubicBezTo>
                  <a:pt x="78660" y="2618"/>
                  <a:pt x="78720" y="1490"/>
                  <a:pt x="78750" y="361"/>
                </a:cubicBezTo>
                <a:lnTo>
                  <a:pt x="78750" y="0"/>
                </a:lnTo>
                <a:close/>
              </a:path>
            </a:pathLst>
          </a:custGeom>
          <a:solidFill>
            <a:srgbClr val="FFFBF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flipH="1">
            <a:off x="4998962" y="-17113"/>
            <a:ext cx="4178134" cy="3028148"/>
          </a:xfrm>
          <a:custGeom>
            <a:rect b="b" l="l" r="r" t="t"/>
            <a:pathLst>
              <a:path extrusionOk="0" h="74356" w="78751">
                <a:moveTo>
                  <a:pt x="78459" y="4365"/>
                </a:moveTo>
                <a:cubicBezTo>
                  <a:pt x="78455" y="4405"/>
                  <a:pt x="78452" y="4444"/>
                  <a:pt x="78449" y="4484"/>
                </a:cubicBezTo>
                <a:cubicBezTo>
                  <a:pt x="78453" y="4441"/>
                  <a:pt x="78456" y="4402"/>
                  <a:pt x="78459" y="4365"/>
                </a:cubicBezTo>
                <a:close/>
                <a:moveTo>
                  <a:pt x="72450" y="18859"/>
                </a:moveTo>
                <a:lnTo>
                  <a:pt x="72450" y="18859"/>
                </a:lnTo>
                <a:cubicBezTo>
                  <a:pt x="72452" y="18859"/>
                  <a:pt x="72420" y="18907"/>
                  <a:pt x="72371" y="18973"/>
                </a:cubicBezTo>
                <a:cubicBezTo>
                  <a:pt x="72425" y="18891"/>
                  <a:pt x="72449" y="18859"/>
                  <a:pt x="72450" y="18859"/>
                </a:cubicBezTo>
                <a:close/>
                <a:moveTo>
                  <a:pt x="72336" y="19038"/>
                </a:moveTo>
                <a:lnTo>
                  <a:pt x="72336" y="19038"/>
                </a:lnTo>
                <a:cubicBezTo>
                  <a:pt x="72285" y="19111"/>
                  <a:pt x="72236" y="19184"/>
                  <a:pt x="72190" y="19259"/>
                </a:cubicBezTo>
                <a:cubicBezTo>
                  <a:pt x="72253" y="19174"/>
                  <a:pt x="72302" y="19097"/>
                  <a:pt x="72336" y="19038"/>
                </a:cubicBezTo>
                <a:close/>
                <a:moveTo>
                  <a:pt x="0" y="0"/>
                </a:moveTo>
                <a:lnTo>
                  <a:pt x="0" y="74356"/>
                </a:lnTo>
                <a:cubicBezTo>
                  <a:pt x="918" y="74115"/>
                  <a:pt x="1806" y="73829"/>
                  <a:pt x="2693" y="73513"/>
                </a:cubicBezTo>
                <a:cubicBezTo>
                  <a:pt x="3130" y="73348"/>
                  <a:pt x="3551" y="73197"/>
                  <a:pt x="3987" y="73017"/>
                </a:cubicBezTo>
                <a:lnTo>
                  <a:pt x="4303" y="72896"/>
                </a:lnTo>
                <a:lnTo>
                  <a:pt x="4394" y="72851"/>
                </a:lnTo>
                <a:cubicBezTo>
                  <a:pt x="5146" y="72520"/>
                  <a:pt x="5898" y="72159"/>
                  <a:pt x="6635" y="71798"/>
                </a:cubicBezTo>
                <a:cubicBezTo>
                  <a:pt x="8125" y="71046"/>
                  <a:pt x="9569" y="70203"/>
                  <a:pt x="10969" y="69301"/>
                </a:cubicBezTo>
                <a:cubicBezTo>
                  <a:pt x="12338" y="68428"/>
                  <a:pt x="13647" y="67495"/>
                  <a:pt x="14941" y="66532"/>
                </a:cubicBezTo>
                <a:lnTo>
                  <a:pt x="15257" y="66291"/>
                </a:lnTo>
                <a:lnTo>
                  <a:pt x="15753" y="65885"/>
                </a:lnTo>
                <a:cubicBezTo>
                  <a:pt x="16084" y="65629"/>
                  <a:pt x="16400" y="65359"/>
                  <a:pt x="16731" y="65088"/>
                </a:cubicBezTo>
                <a:cubicBezTo>
                  <a:pt x="17333" y="64591"/>
                  <a:pt x="17935" y="64080"/>
                  <a:pt x="18507" y="63538"/>
                </a:cubicBezTo>
                <a:cubicBezTo>
                  <a:pt x="19123" y="62936"/>
                  <a:pt x="19710" y="62304"/>
                  <a:pt x="20282" y="61657"/>
                </a:cubicBezTo>
                <a:cubicBezTo>
                  <a:pt x="20508" y="61402"/>
                  <a:pt x="20718" y="61131"/>
                  <a:pt x="20944" y="60860"/>
                </a:cubicBezTo>
                <a:lnTo>
                  <a:pt x="20974" y="60830"/>
                </a:lnTo>
                <a:lnTo>
                  <a:pt x="21275" y="60424"/>
                </a:lnTo>
                <a:cubicBezTo>
                  <a:pt x="22163" y="59175"/>
                  <a:pt x="22975" y="57881"/>
                  <a:pt x="23712" y="56542"/>
                </a:cubicBezTo>
                <a:cubicBezTo>
                  <a:pt x="25187" y="53894"/>
                  <a:pt x="26406" y="51125"/>
                  <a:pt x="27730" y="48402"/>
                </a:cubicBezTo>
                <a:cubicBezTo>
                  <a:pt x="30543" y="42564"/>
                  <a:pt x="34154" y="36426"/>
                  <a:pt x="40052" y="33281"/>
                </a:cubicBezTo>
                <a:cubicBezTo>
                  <a:pt x="45649" y="30302"/>
                  <a:pt x="51999" y="30332"/>
                  <a:pt x="58002" y="28692"/>
                </a:cubicBezTo>
                <a:cubicBezTo>
                  <a:pt x="58679" y="28512"/>
                  <a:pt x="59356" y="28301"/>
                  <a:pt x="60018" y="28075"/>
                </a:cubicBezTo>
                <a:cubicBezTo>
                  <a:pt x="60274" y="27985"/>
                  <a:pt x="60515" y="27880"/>
                  <a:pt x="60770" y="27789"/>
                </a:cubicBezTo>
                <a:cubicBezTo>
                  <a:pt x="60873" y="27755"/>
                  <a:pt x="61414" y="27497"/>
                  <a:pt x="61444" y="27497"/>
                </a:cubicBezTo>
                <a:cubicBezTo>
                  <a:pt x="61454" y="27497"/>
                  <a:pt x="61410" y="27524"/>
                  <a:pt x="61282" y="27594"/>
                </a:cubicBezTo>
                <a:cubicBezTo>
                  <a:pt x="61164" y="27659"/>
                  <a:pt x="61124" y="27685"/>
                  <a:pt x="61133" y="27685"/>
                </a:cubicBezTo>
                <a:cubicBezTo>
                  <a:pt x="61164" y="27685"/>
                  <a:pt x="61756" y="27393"/>
                  <a:pt x="61884" y="27323"/>
                </a:cubicBezTo>
                <a:cubicBezTo>
                  <a:pt x="62155" y="27203"/>
                  <a:pt x="62425" y="27067"/>
                  <a:pt x="62681" y="26947"/>
                </a:cubicBezTo>
                <a:cubicBezTo>
                  <a:pt x="63178" y="26691"/>
                  <a:pt x="63659" y="26435"/>
                  <a:pt x="64141" y="26165"/>
                </a:cubicBezTo>
                <a:cubicBezTo>
                  <a:pt x="65149" y="25593"/>
                  <a:pt x="66127" y="24961"/>
                  <a:pt x="67059" y="24284"/>
                </a:cubicBezTo>
                <a:cubicBezTo>
                  <a:pt x="67180" y="24179"/>
                  <a:pt x="67315" y="24073"/>
                  <a:pt x="67451" y="23983"/>
                </a:cubicBezTo>
                <a:cubicBezTo>
                  <a:pt x="67616" y="23863"/>
                  <a:pt x="67782" y="23727"/>
                  <a:pt x="67932" y="23592"/>
                </a:cubicBezTo>
                <a:cubicBezTo>
                  <a:pt x="68353" y="23246"/>
                  <a:pt x="68745" y="22900"/>
                  <a:pt x="69136" y="22539"/>
                </a:cubicBezTo>
                <a:cubicBezTo>
                  <a:pt x="69963" y="21771"/>
                  <a:pt x="70746" y="20944"/>
                  <a:pt x="71498" y="20101"/>
                </a:cubicBezTo>
                <a:cubicBezTo>
                  <a:pt x="71694" y="19860"/>
                  <a:pt x="71904" y="19620"/>
                  <a:pt x="72100" y="19364"/>
                </a:cubicBezTo>
                <a:cubicBezTo>
                  <a:pt x="72175" y="19274"/>
                  <a:pt x="72295" y="19093"/>
                  <a:pt x="72371" y="18973"/>
                </a:cubicBezTo>
                <a:lnTo>
                  <a:pt x="72371" y="18973"/>
                </a:lnTo>
                <a:cubicBezTo>
                  <a:pt x="72362" y="18991"/>
                  <a:pt x="72350" y="19013"/>
                  <a:pt x="72336" y="19038"/>
                </a:cubicBezTo>
                <a:lnTo>
                  <a:pt x="72336" y="19038"/>
                </a:lnTo>
                <a:cubicBezTo>
                  <a:pt x="72582" y="18683"/>
                  <a:pt x="72871" y="18344"/>
                  <a:pt x="73108" y="17995"/>
                </a:cubicBezTo>
                <a:cubicBezTo>
                  <a:pt x="73755" y="17062"/>
                  <a:pt x="74342" y="16114"/>
                  <a:pt x="74883" y="15121"/>
                </a:cubicBezTo>
                <a:cubicBezTo>
                  <a:pt x="75169" y="14609"/>
                  <a:pt x="75440" y="14068"/>
                  <a:pt x="75696" y="13541"/>
                </a:cubicBezTo>
                <a:cubicBezTo>
                  <a:pt x="75816" y="13285"/>
                  <a:pt x="75936" y="13030"/>
                  <a:pt x="76057" y="12789"/>
                </a:cubicBezTo>
                <a:cubicBezTo>
                  <a:pt x="76101" y="12689"/>
                  <a:pt x="76293" y="12230"/>
                  <a:pt x="76294" y="12230"/>
                </a:cubicBezTo>
                <a:lnTo>
                  <a:pt x="76294" y="12230"/>
                </a:lnTo>
                <a:cubicBezTo>
                  <a:pt x="76294" y="12230"/>
                  <a:pt x="76271" y="12288"/>
                  <a:pt x="76207" y="12443"/>
                </a:cubicBezTo>
                <a:lnTo>
                  <a:pt x="76177" y="12548"/>
                </a:lnTo>
                <a:lnTo>
                  <a:pt x="76283" y="12292"/>
                </a:lnTo>
                <a:cubicBezTo>
                  <a:pt x="76328" y="12157"/>
                  <a:pt x="76373" y="12022"/>
                  <a:pt x="76433" y="11901"/>
                </a:cubicBezTo>
                <a:cubicBezTo>
                  <a:pt x="76538" y="11630"/>
                  <a:pt x="76629" y="11375"/>
                  <a:pt x="76719" y="11104"/>
                </a:cubicBezTo>
                <a:cubicBezTo>
                  <a:pt x="76914" y="10607"/>
                  <a:pt x="77080" y="10111"/>
                  <a:pt x="77230" y="9599"/>
                </a:cubicBezTo>
                <a:cubicBezTo>
                  <a:pt x="77576" y="8531"/>
                  <a:pt x="77847" y="7448"/>
                  <a:pt x="78088" y="6334"/>
                </a:cubicBezTo>
                <a:cubicBezTo>
                  <a:pt x="78208" y="5763"/>
                  <a:pt x="78329" y="5161"/>
                  <a:pt x="78419" y="4574"/>
                </a:cubicBezTo>
                <a:cubicBezTo>
                  <a:pt x="78448" y="4390"/>
                  <a:pt x="78489" y="3940"/>
                  <a:pt x="78491" y="3940"/>
                </a:cubicBezTo>
                <a:lnTo>
                  <a:pt x="78491" y="3940"/>
                </a:lnTo>
                <a:cubicBezTo>
                  <a:pt x="78492" y="3940"/>
                  <a:pt x="78484" y="4052"/>
                  <a:pt x="78459" y="4365"/>
                </a:cubicBezTo>
                <a:lnTo>
                  <a:pt x="78459" y="4365"/>
                </a:lnTo>
                <a:cubicBezTo>
                  <a:pt x="78478" y="4160"/>
                  <a:pt x="78512" y="3948"/>
                  <a:pt x="78524" y="3746"/>
                </a:cubicBezTo>
                <a:cubicBezTo>
                  <a:pt x="78660" y="2618"/>
                  <a:pt x="78720" y="1490"/>
                  <a:pt x="78750" y="361"/>
                </a:cubicBezTo>
                <a:lnTo>
                  <a:pt x="78750" y="0"/>
                </a:lnTo>
                <a:close/>
              </a:path>
            </a:pathLst>
          </a:custGeom>
          <a:solidFill>
            <a:srgbClr val="FFFBF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73" name="Shape 173"/>
        <p:cNvGrpSpPr/>
        <p:nvPr/>
      </p:nvGrpSpPr>
      <p:grpSpPr>
        <a:xfrm>
          <a:off x="0" y="0"/>
          <a:ext cx="0" cy="0"/>
          <a:chOff x="0" y="0"/>
          <a:chExt cx="0" cy="0"/>
        </a:xfrm>
      </p:grpSpPr>
      <p:sp>
        <p:nvSpPr>
          <p:cNvPr id="174" name="Google Shape;174;p21"/>
          <p:cNvSpPr txBox="1"/>
          <p:nvPr>
            <p:ph type="ctrTitle"/>
          </p:nvPr>
        </p:nvSpPr>
        <p:spPr>
          <a:xfrm>
            <a:off x="2382250" y="535000"/>
            <a:ext cx="4379400" cy="105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5" name="Google Shape;175;p21"/>
          <p:cNvSpPr txBox="1"/>
          <p:nvPr>
            <p:ph idx="1" type="subTitle"/>
          </p:nvPr>
        </p:nvSpPr>
        <p:spPr>
          <a:xfrm>
            <a:off x="2382350" y="1700400"/>
            <a:ext cx="4379400" cy="117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6" name="Google Shape;176;p21"/>
          <p:cNvSpPr txBox="1"/>
          <p:nvPr/>
        </p:nvSpPr>
        <p:spPr>
          <a:xfrm>
            <a:off x="2382325" y="3563450"/>
            <a:ext cx="4379400" cy="615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b="1" lang="en" sz="1000" u="sng">
                <a:solidFill>
                  <a:schemeClr val="hlink"/>
                </a:solidFill>
                <a:latin typeface="Open Sans"/>
                <a:ea typeface="Open Sans"/>
                <a:cs typeface="Open Sans"/>
                <a:sym typeface="Open Sans"/>
                <a:hlinkClick r:id="rId2"/>
              </a:rPr>
              <a:t>Slidesgo</a:t>
            </a:r>
            <a:r>
              <a:rPr lang="en" sz="1000" u="sng">
                <a:solidFill>
                  <a:schemeClr val="dk1"/>
                </a:solidFill>
                <a:latin typeface="Open Sans"/>
                <a:ea typeface="Open Sans"/>
                <a:cs typeface="Open Sans"/>
                <a:sym typeface="Open Sans"/>
              </a:rPr>
              <a:t>,</a:t>
            </a:r>
            <a:r>
              <a:rPr lang="en" sz="1000">
                <a:solidFill>
                  <a:schemeClr val="dk1"/>
                </a:solidFill>
                <a:latin typeface="Open Sans"/>
                <a:ea typeface="Open Sans"/>
                <a:cs typeface="Open Sans"/>
                <a:sym typeface="Open Sans"/>
              </a:rPr>
              <a:t> and includes icons by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Flaticon</a:t>
            </a:r>
            <a:r>
              <a:rPr lang="en" sz="1000" u="sng">
                <a:solidFill>
                  <a:schemeClr val="dk1"/>
                </a:solidFill>
                <a:latin typeface="Open Sans"/>
                <a:ea typeface="Open Sans"/>
                <a:cs typeface="Open Sans"/>
                <a:sym typeface="Open Sans"/>
              </a:rPr>
              <a:t>,</a:t>
            </a:r>
            <a:r>
              <a:rPr lang="en" sz="1000">
                <a:solidFill>
                  <a:schemeClr val="dk1"/>
                </a:solidFill>
                <a:latin typeface="Open Sans"/>
                <a:ea typeface="Open Sans"/>
                <a:cs typeface="Open Sans"/>
                <a:sym typeface="Open Sans"/>
              </a:rPr>
              <a:t> and infographics &amp; images by </a:t>
            </a:r>
            <a:r>
              <a:rPr b="1" lang="en" sz="1000" u="sng">
                <a:solidFill>
                  <a:schemeClr val="dk1"/>
                </a:solidFill>
                <a:latin typeface="Open Sans"/>
                <a:ea typeface="Open Sans"/>
                <a:cs typeface="Open Sans"/>
                <a:sym typeface="Open Sans"/>
                <a:hlinkClick r:id="rId4">
                  <a:extLst>
                    <a:ext uri="{A12FA001-AC4F-418D-AE19-62706E023703}">
                      <ahyp:hlinkClr val="tx"/>
                    </a:ext>
                  </a:extLst>
                </a:hlinkClick>
              </a:rPr>
              <a:t>Freepik</a:t>
            </a:r>
            <a:endParaRPr b="1" sz="1000" u="sng">
              <a:solidFill>
                <a:schemeClr val="dk1"/>
              </a:solidFill>
              <a:latin typeface="Open Sans"/>
              <a:ea typeface="Open Sans"/>
              <a:cs typeface="Open Sans"/>
              <a:sym typeface="Open Sans"/>
            </a:endParaRPr>
          </a:p>
        </p:txBody>
      </p:sp>
      <p:sp>
        <p:nvSpPr>
          <p:cNvPr id="177" name="Google Shape;177;p21"/>
          <p:cNvSpPr/>
          <p:nvPr/>
        </p:nvSpPr>
        <p:spPr>
          <a:xfrm rot="-5400000">
            <a:off x="-636463" y="1523261"/>
            <a:ext cx="4178134" cy="3028148"/>
          </a:xfrm>
          <a:custGeom>
            <a:rect b="b" l="l" r="r" t="t"/>
            <a:pathLst>
              <a:path extrusionOk="0" h="74356" w="78751">
                <a:moveTo>
                  <a:pt x="78459" y="4365"/>
                </a:moveTo>
                <a:cubicBezTo>
                  <a:pt x="78455" y="4405"/>
                  <a:pt x="78452" y="4444"/>
                  <a:pt x="78449" y="4484"/>
                </a:cubicBezTo>
                <a:cubicBezTo>
                  <a:pt x="78453" y="4441"/>
                  <a:pt x="78456" y="4402"/>
                  <a:pt x="78459" y="4365"/>
                </a:cubicBezTo>
                <a:close/>
                <a:moveTo>
                  <a:pt x="72450" y="18859"/>
                </a:moveTo>
                <a:lnTo>
                  <a:pt x="72450" y="18859"/>
                </a:lnTo>
                <a:cubicBezTo>
                  <a:pt x="72452" y="18859"/>
                  <a:pt x="72420" y="18907"/>
                  <a:pt x="72371" y="18973"/>
                </a:cubicBezTo>
                <a:cubicBezTo>
                  <a:pt x="72425" y="18891"/>
                  <a:pt x="72449" y="18859"/>
                  <a:pt x="72450" y="18859"/>
                </a:cubicBezTo>
                <a:close/>
                <a:moveTo>
                  <a:pt x="72336" y="19038"/>
                </a:moveTo>
                <a:lnTo>
                  <a:pt x="72336" y="19038"/>
                </a:lnTo>
                <a:cubicBezTo>
                  <a:pt x="72285" y="19111"/>
                  <a:pt x="72236" y="19184"/>
                  <a:pt x="72190" y="19259"/>
                </a:cubicBezTo>
                <a:cubicBezTo>
                  <a:pt x="72253" y="19174"/>
                  <a:pt x="72302" y="19097"/>
                  <a:pt x="72336" y="19038"/>
                </a:cubicBezTo>
                <a:close/>
                <a:moveTo>
                  <a:pt x="0" y="0"/>
                </a:moveTo>
                <a:lnTo>
                  <a:pt x="0" y="74356"/>
                </a:lnTo>
                <a:cubicBezTo>
                  <a:pt x="918" y="74115"/>
                  <a:pt x="1806" y="73829"/>
                  <a:pt x="2693" y="73513"/>
                </a:cubicBezTo>
                <a:cubicBezTo>
                  <a:pt x="3130" y="73348"/>
                  <a:pt x="3551" y="73197"/>
                  <a:pt x="3987" y="73017"/>
                </a:cubicBezTo>
                <a:lnTo>
                  <a:pt x="4303" y="72896"/>
                </a:lnTo>
                <a:lnTo>
                  <a:pt x="4394" y="72851"/>
                </a:lnTo>
                <a:cubicBezTo>
                  <a:pt x="5146" y="72520"/>
                  <a:pt x="5898" y="72159"/>
                  <a:pt x="6635" y="71798"/>
                </a:cubicBezTo>
                <a:cubicBezTo>
                  <a:pt x="8125" y="71046"/>
                  <a:pt x="9569" y="70203"/>
                  <a:pt x="10969" y="69301"/>
                </a:cubicBezTo>
                <a:cubicBezTo>
                  <a:pt x="12338" y="68428"/>
                  <a:pt x="13647" y="67495"/>
                  <a:pt x="14941" y="66532"/>
                </a:cubicBezTo>
                <a:lnTo>
                  <a:pt x="15257" y="66291"/>
                </a:lnTo>
                <a:lnTo>
                  <a:pt x="15753" y="65885"/>
                </a:lnTo>
                <a:cubicBezTo>
                  <a:pt x="16084" y="65629"/>
                  <a:pt x="16400" y="65359"/>
                  <a:pt x="16731" y="65088"/>
                </a:cubicBezTo>
                <a:cubicBezTo>
                  <a:pt x="17333" y="64591"/>
                  <a:pt x="17935" y="64080"/>
                  <a:pt x="18507" y="63538"/>
                </a:cubicBezTo>
                <a:cubicBezTo>
                  <a:pt x="19123" y="62936"/>
                  <a:pt x="19710" y="62304"/>
                  <a:pt x="20282" y="61657"/>
                </a:cubicBezTo>
                <a:cubicBezTo>
                  <a:pt x="20508" y="61402"/>
                  <a:pt x="20718" y="61131"/>
                  <a:pt x="20944" y="60860"/>
                </a:cubicBezTo>
                <a:lnTo>
                  <a:pt x="20974" y="60830"/>
                </a:lnTo>
                <a:lnTo>
                  <a:pt x="21275" y="60424"/>
                </a:lnTo>
                <a:cubicBezTo>
                  <a:pt x="22163" y="59175"/>
                  <a:pt x="22975" y="57881"/>
                  <a:pt x="23712" y="56542"/>
                </a:cubicBezTo>
                <a:cubicBezTo>
                  <a:pt x="25187" y="53894"/>
                  <a:pt x="26406" y="51125"/>
                  <a:pt x="27730" y="48402"/>
                </a:cubicBezTo>
                <a:cubicBezTo>
                  <a:pt x="30543" y="42564"/>
                  <a:pt x="34154" y="36426"/>
                  <a:pt x="40052" y="33281"/>
                </a:cubicBezTo>
                <a:cubicBezTo>
                  <a:pt x="45649" y="30302"/>
                  <a:pt x="51999" y="30332"/>
                  <a:pt x="58002" y="28692"/>
                </a:cubicBezTo>
                <a:cubicBezTo>
                  <a:pt x="58679" y="28512"/>
                  <a:pt x="59356" y="28301"/>
                  <a:pt x="60018" y="28075"/>
                </a:cubicBezTo>
                <a:cubicBezTo>
                  <a:pt x="60274" y="27985"/>
                  <a:pt x="60515" y="27880"/>
                  <a:pt x="60770" y="27789"/>
                </a:cubicBezTo>
                <a:cubicBezTo>
                  <a:pt x="60873" y="27755"/>
                  <a:pt x="61414" y="27497"/>
                  <a:pt x="61444" y="27497"/>
                </a:cubicBezTo>
                <a:cubicBezTo>
                  <a:pt x="61454" y="27497"/>
                  <a:pt x="61410" y="27524"/>
                  <a:pt x="61282" y="27594"/>
                </a:cubicBezTo>
                <a:cubicBezTo>
                  <a:pt x="61164" y="27659"/>
                  <a:pt x="61124" y="27685"/>
                  <a:pt x="61133" y="27685"/>
                </a:cubicBezTo>
                <a:cubicBezTo>
                  <a:pt x="61164" y="27685"/>
                  <a:pt x="61756" y="27393"/>
                  <a:pt x="61884" y="27323"/>
                </a:cubicBezTo>
                <a:cubicBezTo>
                  <a:pt x="62155" y="27203"/>
                  <a:pt x="62425" y="27067"/>
                  <a:pt x="62681" y="26947"/>
                </a:cubicBezTo>
                <a:cubicBezTo>
                  <a:pt x="63178" y="26691"/>
                  <a:pt x="63659" y="26435"/>
                  <a:pt x="64141" y="26165"/>
                </a:cubicBezTo>
                <a:cubicBezTo>
                  <a:pt x="65149" y="25593"/>
                  <a:pt x="66127" y="24961"/>
                  <a:pt x="67059" y="24284"/>
                </a:cubicBezTo>
                <a:cubicBezTo>
                  <a:pt x="67180" y="24179"/>
                  <a:pt x="67315" y="24073"/>
                  <a:pt x="67451" y="23983"/>
                </a:cubicBezTo>
                <a:cubicBezTo>
                  <a:pt x="67616" y="23863"/>
                  <a:pt x="67782" y="23727"/>
                  <a:pt x="67932" y="23592"/>
                </a:cubicBezTo>
                <a:cubicBezTo>
                  <a:pt x="68353" y="23246"/>
                  <a:pt x="68745" y="22900"/>
                  <a:pt x="69136" y="22539"/>
                </a:cubicBezTo>
                <a:cubicBezTo>
                  <a:pt x="69963" y="21771"/>
                  <a:pt x="70746" y="20944"/>
                  <a:pt x="71498" y="20101"/>
                </a:cubicBezTo>
                <a:cubicBezTo>
                  <a:pt x="71694" y="19860"/>
                  <a:pt x="71904" y="19620"/>
                  <a:pt x="72100" y="19364"/>
                </a:cubicBezTo>
                <a:cubicBezTo>
                  <a:pt x="72175" y="19274"/>
                  <a:pt x="72295" y="19093"/>
                  <a:pt x="72371" y="18973"/>
                </a:cubicBezTo>
                <a:lnTo>
                  <a:pt x="72371" y="18973"/>
                </a:lnTo>
                <a:cubicBezTo>
                  <a:pt x="72362" y="18991"/>
                  <a:pt x="72350" y="19013"/>
                  <a:pt x="72336" y="19038"/>
                </a:cubicBezTo>
                <a:lnTo>
                  <a:pt x="72336" y="19038"/>
                </a:lnTo>
                <a:cubicBezTo>
                  <a:pt x="72582" y="18683"/>
                  <a:pt x="72871" y="18344"/>
                  <a:pt x="73108" y="17995"/>
                </a:cubicBezTo>
                <a:cubicBezTo>
                  <a:pt x="73755" y="17062"/>
                  <a:pt x="74342" y="16114"/>
                  <a:pt x="74883" y="15121"/>
                </a:cubicBezTo>
                <a:cubicBezTo>
                  <a:pt x="75169" y="14609"/>
                  <a:pt x="75440" y="14068"/>
                  <a:pt x="75696" y="13541"/>
                </a:cubicBezTo>
                <a:cubicBezTo>
                  <a:pt x="75816" y="13285"/>
                  <a:pt x="75936" y="13030"/>
                  <a:pt x="76057" y="12789"/>
                </a:cubicBezTo>
                <a:cubicBezTo>
                  <a:pt x="76101" y="12689"/>
                  <a:pt x="76293" y="12230"/>
                  <a:pt x="76294" y="12230"/>
                </a:cubicBezTo>
                <a:lnTo>
                  <a:pt x="76294" y="12230"/>
                </a:lnTo>
                <a:cubicBezTo>
                  <a:pt x="76294" y="12230"/>
                  <a:pt x="76271" y="12288"/>
                  <a:pt x="76207" y="12443"/>
                </a:cubicBezTo>
                <a:lnTo>
                  <a:pt x="76177" y="12548"/>
                </a:lnTo>
                <a:lnTo>
                  <a:pt x="76283" y="12292"/>
                </a:lnTo>
                <a:cubicBezTo>
                  <a:pt x="76328" y="12157"/>
                  <a:pt x="76373" y="12022"/>
                  <a:pt x="76433" y="11901"/>
                </a:cubicBezTo>
                <a:cubicBezTo>
                  <a:pt x="76538" y="11630"/>
                  <a:pt x="76629" y="11375"/>
                  <a:pt x="76719" y="11104"/>
                </a:cubicBezTo>
                <a:cubicBezTo>
                  <a:pt x="76914" y="10607"/>
                  <a:pt x="77080" y="10111"/>
                  <a:pt x="77230" y="9599"/>
                </a:cubicBezTo>
                <a:cubicBezTo>
                  <a:pt x="77576" y="8531"/>
                  <a:pt x="77847" y="7448"/>
                  <a:pt x="78088" y="6334"/>
                </a:cubicBezTo>
                <a:cubicBezTo>
                  <a:pt x="78208" y="5763"/>
                  <a:pt x="78329" y="5161"/>
                  <a:pt x="78419" y="4574"/>
                </a:cubicBezTo>
                <a:cubicBezTo>
                  <a:pt x="78448" y="4390"/>
                  <a:pt x="78489" y="3940"/>
                  <a:pt x="78491" y="3940"/>
                </a:cubicBezTo>
                <a:lnTo>
                  <a:pt x="78491" y="3940"/>
                </a:lnTo>
                <a:cubicBezTo>
                  <a:pt x="78492" y="3940"/>
                  <a:pt x="78484" y="4052"/>
                  <a:pt x="78459" y="4365"/>
                </a:cubicBezTo>
                <a:lnTo>
                  <a:pt x="78459" y="4365"/>
                </a:lnTo>
                <a:cubicBezTo>
                  <a:pt x="78478" y="4160"/>
                  <a:pt x="78512" y="3948"/>
                  <a:pt x="78524" y="3746"/>
                </a:cubicBezTo>
                <a:cubicBezTo>
                  <a:pt x="78660" y="2618"/>
                  <a:pt x="78720" y="1490"/>
                  <a:pt x="78750" y="361"/>
                </a:cubicBezTo>
                <a:lnTo>
                  <a:pt x="78750" y="0"/>
                </a:lnTo>
                <a:close/>
              </a:path>
            </a:pathLst>
          </a:custGeom>
          <a:solidFill>
            <a:srgbClr val="FFFBF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flipH="1">
            <a:off x="4998962" y="-17113"/>
            <a:ext cx="4178134" cy="3028148"/>
          </a:xfrm>
          <a:custGeom>
            <a:rect b="b" l="l" r="r" t="t"/>
            <a:pathLst>
              <a:path extrusionOk="0" h="74356" w="78751">
                <a:moveTo>
                  <a:pt x="78459" y="4365"/>
                </a:moveTo>
                <a:cubicBezTo>
                  <a:pt x="78455" y="4405"/>
                  <a:pt x="78452" y="4444"/>
                  <a:pt x="78449" y="4484"/>
                </a:cubicBezTo>
                <a:cubicBezTo>
                  <a:pt x="78453" y="4441"/>
                  <a:pt x="78456" y="4402"/>
                  <a:pt x="78459" y="4365"/>
                </a:cubicBezTo>
                <a:close/>
                <a:moveTo>
                  <a:pt x="72450" y="18859"/>
                </a:moveTo>
                <a:lnTo>
                  <a:pt x="72450" y="18859"/>
                </a:lnTo>
                <a:cubicBezTo>
                  <a:pt x="72452" y="18859"/>
                  <a:pt x="72420" y="18907"/>
                  <a:pt x="72371" y="18973"/>
                </a:cubicBezTo>
                <a:cubicBezTo>
                  <a:pt x="72425" y="18891"/>
                  <a:pt x="72449" y="18859"/>
                  <a:pt x="72450" y="18859"/>
                </a:cubicBezTo>
                <a:close/>
                <a:moveTo>
                  <a:pt x="72336" y="19038"/>
                </a:moveTo>
                <a:lnTo>
                  <a:pt x="72336" y="19038"/>
                </a:lnTo>
                <a:cubicBezTo>
                  <a:pt x="72285" y="19111"/>
                  <a:pt x="72236" y="19184"/>
                  <a:pt x="72190" y="19259"/>
                </a:cubicBezTo>
                <a:cubicBezTo>
                  <a:pt x="72253" y="19174"/>
                  <a:pt x="72302" y="19097"/>
                  <a:pt x="72336" y="19038"/>
                </a:cubicBezTo>
                <a:close/>
                <a:moveTo>
                  <a:pt x="0" y="0"/>
                </a:moveTo>
                <a:lnTo>
                  <a:pt x="0" y="74356"/>
                </a:lnTo>
                <a:cubicBezTo>
                  <a:pt x="918" y="74115"/>
                  <a:pt x="1806" y="73829"/>
                  <a:pt x="2693" y="73513"/>
                </a:cubicBezTo>
                <a:cubicBezTo>
                  <a:pt x="3130" y="73348"/>
                  <a:pt x="3551" y="73197"/>
                  <a:pt x="3987" y="73017"/>
                </a:cubicBezTo>
                <a:lnTo>
                  <a:pt x="4303" y="72896"/>
                </a:lnTo>
                <a:lnTo>
                  <a:pt x="4394" y="72851"/>
                </a:lnTo>
                <a:cubicBezTo>
                  <a:pt x="5146" y="72520"/>
                  <a:pt x="5898" y="72159"/>
                  <a:pt x="6635" y="71798"/>
                </a:cubicBezTo>
                <a:cubicBezTo>
                  <a:pt x="8125" y="71046"/>
                  <a:pt x="9569" y="70203"/>
                  <a:pt x="10969" y="69301"/>
                </a:cubicBezTo>
                <a:cubicBezTo>
                  <a:pt x="12338" y="68428"/>
                  <a:pt x="13647" y="67495"/>
                  <a:pt x="14941" y="66532"/>
                </a:cubicBezTo>
                <a:lnTo>
                  <a:pt x="15257" y="66291"/>
                </a:lnTo>
                <a:lnTo>
                  <a:pt x="15753" y="65885"/>
                </a:lnTo>
                <a:cubicBezTo>
                  <a:pt x="16084" y="65629"/>
                  <a:pt x="16400" y="65359"/>
                  <a:pt x="16731" y="65088"/>
                </a:cubicBezTo>
                <a:cubicBezTo>
                  <a:pt x="17333" y="64591"/>
                  <a:pt x="17935" y="64080"/>
                  <a:pt x="18507" y="63538"/>
                </a:cubicBezTo>
                <a:cubicBezTo>
                  <a:pt x="19123" y="62936"/>
                  <a:pt x="19710" y="62304"/>
                  <a:pt x="20282" y="61657"/>
                </a:cubicBezTo>
                <a:cubicBezTo>
                  <a:pt x="20508" y="61402"/>
                  <a:pt x="20718" y="61131"/>
                  <a:pt x="20944" y="60860"/>
                </a:cubicBezTo>
                <a:lnTo>
                  <a:pt x="20974" y="60830"/>
                </a:lnTo>
                <a:lnTo>
                  <a:pt x="21275" y="60424"/>
                </a:lnTo>
                <a:cubicBezTo>
                  <a:pt x="22163" y="59175"/>
                  <a:pt x="22975" y="57881"/>
                  <a:pt x="23712" y="56542"/>
                </a:cubicBezTo>
                <a:cubicBezTo>
                  <a:pt x="25187" y="53894"/>
                  <a:pt x="26406" y="51125"/>
                  <a:pt x="27730" y="48402"/>
                </a:cubicBezTo>
                <a:cubicBezTo>
                  <a:pt x="30543" y="42564"/>
                  <a:pt x="34154" y="36426"/>
                  <a:pt x="40052" y="33281"/>
                </a:cubicBezTo>
                <a:cubicBezTo>
                  <a:pt x="45649" y="30302"/>
                  <a:pt x="51999" y="30332"/>
                  <a:pt x="58002" y="28692"/>
                </a:cubicBezTo>
                <a:cubicBezTo>
                  <a:pt x="58679" y="28512"/>
                  <a:pt x="59356" y="28301"/>
                  <a:pt x="60018" y="28075"/>
                </a:cubicBezTo>
                <a:cubicBezTo>
                  <a:pt x="60274" y="27985"/>
                  <a:pt x="60515" y="27880"/>
                  <a:pt x="60770" y="27789"/>
                </a:cubicBezTo>
                <a:cubicBezTo>
                  <a:pt x="60873" y="27755"/>
                  <a:pt x="61414" y="27497"/>
                  <a:pt x="61444" y="27497"/>
                </a:cubicBezTo>
                <a:cubicBezTo>
                  <a:pt x="61454" y="27497"/>
                  <a:pt x="61410" y="27524"/>
                  <a:pt x="61282" y="27594"/>
                </a:cubicBezTo>
                <a:cubicBezTo>
                  <a:pt x="61164" y="27659"/>
                  <a:pt x="61124" y="27685"/>
                  <a:pt x="61133" y="27685"/>
                </a:cubicBezTo>
                <a:cubicBezTo>
                  <a:pt x="61164" y="27685"/>
                  <a:pt x="61756" y="27393"/>
                  <a:pt x="61884" y="27323"/>
                </a:cubicBezTo>
                <a:cubicBezTo>
                  <a:pt x="62155" y="27203"/>
                  <a:pt x="62425" y="27067"/>
                  <a:pt x="62681" y="26947"/>
                </a:cubicBezTo>
                <a:cubicBezTo>
                  <a:pt x="63178" y="26691"/>
                  <a:pt x="63659" y="26435"/>
                  <a:pt x="64141" y="26165"/>
                </a:cubicBezTo>
                <a:cubicBezTo>
                  <a:pt x="65149" y="25593"/>
                  <a:pt x="66127" y="24961"/>
                  <a:pt x="67059" y="24284"/>
                </a:cubicBezTo>
                <a:cubicBezTo>
                  <a:pt x="67180" y="24179"/>
                  <a:pt x="67315" y="24073"/>
                  <a:pt x="67451" y="23983"/>
                </a:cubicBezTo>
                <a:cubicBezTo>
                  <a:pt x="67616" y="23863"/>
                  <a:pt x="67782" y="23727"/>
                  <a:pt x="67932" y="23592"/>
                </a:cubicBezTo>
                <a:cubicBezTo>
                  <a:pt x="68353" y="23246"/>
                  <a:pt x="68745" y="22900"/>
                  <a:pt x="69136" y="22539"/>
                </a:cubicBezTo>
                <a:cubicBezTo>
                  <a:pt x="69963" y="21771"/>
                  <a:pt x="70746" y="20944"/>
                  <a:pt x="71498" y="20101"/>
                </a:cubicBezTo>
                <a:cubicBezTo>
                  <a:pt x="71694" y="19860"/>
                  <a:pt x="71904" y="19620"/>
                  <a:pt x="72100" y="19364"/>
                </a:cubicBezTo>
                <a:cubicBezTo>
                  <a:pt x="72175" y="19274"/>
                  <a:pt x="72295" y="19093"/>
                  <a:pt x="72371" y="18973"/>
                </a:cubicBezTo>
                <a:lnTo>
                  <a:pt x="72371" y="18973"/>
                </a:lnTo>
                <a:cubicBezTo>
                  <a:pt x="72362" y="18991"/>
                  <a:pt x="72350" y="19013"/>
                  <a:pt x="72336" y="19038"/>
                </a:cubicBezTo>
                <a:lnTo>
                  <a:pt x="72336" y="19038"/>
                </a:lnTo>
                <a:cubicBezTo>
                  <a:pt x="72582" y="18683"/>
                  <a:pt x="72871" y="18344"/>
                  <a:pt x="73108" y="17995"/>
                </a:cubicBezTo>
                <a:cubicBezTo>
                  <a:pt x="73755" y="17062"/>
                  <a:pt x="74342" y="16114"/>
                  <a:pt x="74883" y="15121"/>
                </a:cubicBezTo>
                <a:cubicBezTo>
                  <a:pt x="75169" y="14609"/>
                  <a:pt x="75440" y="14068"/>
                  <a:pt x="75696" y="13541"/>
                </a:cubicBezTo>
                <a:cubicBezTo>
                  <a:pt x="75816" y="13285"/>
                  <a:pt x="75936" y="13030"/>
                  <a:pt x="76057" y="12789"/>
                </a:cubicBezTo>
                <a:cubicBezTo>
                  <a:pt x="76101" y="12689"/>
                  <a:pt x="76293" y="12230"/>
                  <a:pt x="76294" y="12230"/>
                </a:cubicBezTo>
                <a:lnTo>
                  <a:pt x="76294" y="12230"/>
                </a:lnTo>
                <a:cubicBezTo>
                  <a:pt x="76294" y="12230"/>
                  <a:pt x="76271" y="12288"/>
                  <a:pt x="76207" y="12443"/>
                </a:cubicBezTo>
                <a:lnTo>
                  <a:pt x="76177" y="12548"/>
                </a:lnTo>
                <a:lnTo>
                  <a:pt x="76283" y="12292"/>
                </a:lnTo>
                <a:cubicBezTo>
                  <a:pt x="76328" y="12157"/>
                  <a:pt x="76373" y="12022"/>
                  <a:pt x="76433" y="11901"/>
                </a:cubicBezTo>
                <a:cubicBezTo>
                  <a:pt x="76538" y="11630"/>
                  <a:pt x="76629" y="11375"/>
                  <a:pt x="76719" y="11104"/>
                </a:cubicBezTo>
                <a:cubicBezTo>
                  <a:pt x="76914" y="10607"/>
                  <a:pt x="77080" y="10111"/>
                  <a:pt x="77230" y="9599"/>
                </a:cubicBezTo>
                <a:cubicBezTo>
                  <a:pt x="77576" y="8531"/>
                  <a:pt x="77847" y="7448"/>
                  <a:pt x="78088" y="6334"/>
                </a:cubicBezTo>
                <a:cubicBezTo>
                  <a:pt x="78208" y="5763"/>
                  <a:pt x="78329" y="5161"/>
                  <a:pt x="78419" y="4574"/>
                </a:cubicBezTo>
                <a:cubicBezTo>
                  <a:pt x="78448" y="4390"/>
                  <a:pt x="78489" y="3940"/>
                  <a:pt x="78491" y="3940"/>
                </a:cubicBezTo>
                <a:lnTo>
                  <a:pt x="78491" y="3940"/>
                </a:lnTo>
                <a:cubicBezTo>
                  <a:pt x="78492" y="3940"/>
                  <a:pt x="78484" y="4052"/>
                  <a:pt x="78459" y="4365"/>
                </a:cubicBezTo>
                <a:lnTo>
                  <a:pt x="78459" y="4365"/>
                </a:lnTo>
                <a:cubicBezTo>
                  <a:pt x="78478" y="4160"/>
                  <a:pt x="78512" y="3948"/>
                  <a:pt x="78524" y="3746"/>
                </a:cubicBezTo>
                <a:cubicBezTo>
                  <a:pt x="78660" y="2618"/>
                  <a:pt x="78720" y="1490"/>
                  <a:pt x="78750" y="361"/>
                </a:cubicBezTo>
                <a:lnTo>
                  <a:pt x="78750" y="0"/>
                </a:lnTo>
                <a:close/>
              </a:path>
            </a:pathLst>
          </a:custGeom>
          <a:solidFill>
            <a:srgbClr val="FFFBF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79" name="Shape 179"/>
        <p:cNvGrpSpPr/>
        <p:nvPr/>
      </p:nvGrpSpPr>
      <p:grpSpPr>
        <a:xfrm>
          <a:off x="0" y="0"/>
          <a:ext cx="0" cy="0"/>
          <a:chOff x="0" y="0"/>
          <a:chExt cx="0" cy="0"/>
        </a:xfrm>
      </p:grpSpPr>
      <p:sp>
        <p:nvSpPr>
          <p:cNvPr id="180" name="Google Shape;180;p22"/>
          <p:cNvSpPr/>
          <p:nvPr/>
        </p:nvSpPr>
        <p:spPr>
          <a:xfrm flipH="1">
            <a:off x="7463803" y="-16888"/>
            <a:ext cx="1727803" cy="1263488"/>
          </a:xfrm>
          <a:custGeom>
            <a:rect b="b" l="l" r="r" t="t"/>
            <a:pathLst>
              <a:path extrusionOk="0" h="61611" w="58679">
                <a:moveTo>
                  <a:pt x="0" y="0"/>
                </a:moveTo>
                <a:lnTo>
                  <a:pt x="0" y="61221"/>
                </a:lnTo>
                <a:cubicBezTo>
                  <a:pt x="1143" y="61483"/>
                  <a:pt x="2397" y="61611"/>
                  <a:pt x="3699" y="61611"/>
                </a:cubicBezTo>
                <a:cubicBezTo>
                  <a:pt x="9201" y="61611"/>
                  <a:pt x="15583" y="59335"/>
                  <a:pt x="18296" y="55308"/>
                </a:cubicBezTo>
                <a:cubicBezTo>
                  <a:pt x="20673" y="51772"/>
                  <a:pt x="21260" y="45694"/>
                  <a:pt x="21681" y="41466"/>
                </a:cubicBezTo>
                <a:cubicBezTo>
                  <a:pt x="21982" y="38367"/>
                  <a:pt x="21064" y="35357"/>
                  <a:pt x="21064" y="32273"/>
                </a:cubicBezTo>
                <a:cubicBezTo>
                  <a:pt x="21064" y="29324"/>
                  <a:pt x="21952" y="26857"/>
                  <a:pt x="23216" y="24254"/>
                </a:cubicBezTo>
                <a:cubicBezTo>
                  <a:pt x="25641" y="19242"/>
                  <a:pt x="29708" y="17123"/>
                  <a:pt x="34841" y="17123"/>
                </a:cubicBezTo>
                <a:cubicBezTo>
                  <a:pt x="35503" y="17123"/>
                  <a:pt x="36182" y="17159"/>
                  <a:pt x="36877" y="17227"/>
                </a:cubicBezTo>
                <a:cubicBezTo>
                  <a:pt x="39682" y="17497"/>
                  <a:pt x="43430" y="18201"/>
                  <a:pt x="47020" y="18201"/>
                </a:cubicBezTo>
                <a:cubicBezTo>
                  <a:pt x="50439" y="18201"/>
                  <a:pt x="53715" y="17562"/>
                  <a:pt x="55895" y="15301"/>
                </a:cubicBezTo>
                <a:cubicBezTo>
                  <a:pt x="58679" y="12428"/>
                  <a:pt x="57701" y="6831"/>
                  <a:pt x="56497" y="3491"/>
                </a:cubicBezTo>
                <a:cubicBezTo>
                  <a:pt x="56031" y="2242"/>
                  <a:pt x="55384" y="1068"/>
                  <a:pt x="54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2"/>
          <p:cNvSpPr/>
          <p:nvPr/>
        </p:nvSpPr>
        <p:spPr>
          <a:xfrm flipH="1">
            <a:off x="7946185" y="-94300"/>
            <a:ext cx="1440714" cy="129314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p:nvPr/>
        </p:nvSpPr>
        <p:spPr>
          <a:xfrm>
            <a:off x="-706398" y="404474"/>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a:off x="0" y="4347725"/>
            <a:ext cx="1243550" cy="795768"/>
          </a:xfrm>
          <a:custGeom>
            <a:rect b="b" l="l" r="r" t="t"/>
            <a:pathLst>
              <a:path extrusionOk="0" h="35971" w="56212">
                <a:moveTo>
                  <a:pt x="36763" y="0"/>
                </a:moveTo>
                <a:cubicBezTo>
                  <a:pt x="24800" y="0"/>
                  <a:pt x="10221" y="4623"/>
                  <a:pt x="0" y="11266"/>
                </a:cubicBezTo>
                <a:lnTo>
                  <a:pt x="0" y="35971"/>
                </a:lnTo>
                <a:lnTo>
                  <a:pt x="23412" y="35971"/>
                </a:lnTo>
                <a:cubicBezTo>
                  <a:pt x="23682" y="35324"/>
                  <a:pt x="23953" y="34707"/>
                  <a:pt x="24239" y="34105"/>
                </a:cubicBezTo>
                <a:cubicBezTo>
                  <a:pt x="30573" y="21030"/>
                  <a:pt x="39119" y="25078"/>
                  <a:pt x="51051" y="20850"/>
                </a:cubicBezTo>
                <a:cubicBezTo>
                  <a:pt x="55595" y="19240"/>
                  <a:pt x="56211" y="11958"/>
                  <a:pt x="53834" y="6948"/>
                </a:cubicBezTo>
                <a:cubicBezTo>
                  <a:pt x="51457" y="1952"/>
                  <a:pt x="44897" y="463"/>
                  <a:pt x="39751" y="102"/>
                </a:cubicBezTo>
                <a:cubicBezTo>
                  <a:pt x="38777" y="33"/>
                  <a:pt x="37779" y="0"/>
                  <a:pt x="36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2"/>
          <p:cNvSpPr/>
          <p:nvPr/>
        </p:nvSpPr>
        <p:spPr>
          <a:xfrm>
            <a:off x="8604453" y="2802700"/>
            <a:ext cx="660312"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accent2"/>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flipH="1" rot="10800000">
            <a:off x="7996250" y="3870446"/>
            <a:ext cx="1152773" cy="1273054"/>
          </a:xfrm>
          <a:custGeom>
            <a:rect b="b" l="l" r="r" t="t"/>
            <a:pathLst>
              <a:path extrusionOk="0" h="44897" w="40655">
                <a:moveTo>
                  <a:pt x="1099" y="0"/>
                </a:moveTo>
                <a:cubicBezTo>
                  <a:pt x="1" y="6109"/>
                  <a:pt x="1325" y="13586"/>
                  <a:pt x="3236" y="18521"/>
                </a:cubicBezTo>
                <a:cubicBezTo>
                  <a:pt x="6802" y="27639"/>
                  <a:pt x="13422" y="30874"/>
                  <a:pt x="22795" y="32378"/>
                </a:cubicBezTo>
                <a:cubicBezTo>
                  <a:pt x="27610" y="33146"/>
                  <a:pt x="30348" y="33898"/>
                  <a:pt x="33493" y="37720"/>
                </a:cubicBezTo>
                <a:cubicBezTo>
                  <a:pt x="35479" y="40127"/>
                  <a:pt x="37781" y="43181"/>
                  <a:pt x="40655" y="44896"/>
                </a:cubicBezTo>
                <a:lnTo>
                  <a:pt x="406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86" name="Shape 186"/>
        <p:cNvGrpSpPr/>
        <p:nvPr/>
      </p:nvGrpSpPr>
      <p:grpSpPr>
        <a:xfrm>
          <a:off x="0" y="0"/>
          <a:ext cx="0" cy="0"/>
          <a:chOff x="0" y="0"/>
          <a:chExt cx="0" cy="0"/>
        </a:xfrm>
      </p:grpSpPr>
      <p:sp>
        <p:nvSpPr>
          <p:cNvPr id="187" name="Google Shape;187;p23"/>
          <p:cNvSpPr/>
          <p:nvPr/>
        </p:nvSpPr>
        <p:spPr>
          <a:xfrm flipH="1">
            <a:off x="6845922" y="4046043"/>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p:nvPr/>
        </p:nvSpPr>
        <p:spPr>
          <a:xfrm flipH="1">
            <a:off x="8290388" y="-90400"/>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891450" y="-90399"/>
            <a:ext cx="1317091" cy="2067901"/>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rot="10800000">
            <a:off x="-401372" y="-70898"/>
            <a:ext cx="1054787" cy="121179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4" name="Shape 19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5" name="Shape 195"/>
        <p:cNvGrpSpPr/>
        <p:nvPr/>
      </p:nvGrpSpPr>
      <p:grpSpPr>
        <a:xfrm>
          <a:off x="0" y="0"/>
          <a:ext cx="0" cy="0"/>
          <a:chOff x="0" y="0"/>
          <a:chExt cx="0" cy="0"/>
        </a:xfrm>
      </p:grpSpPr>
      <p:sp>
        <p:nvSpPr>
          <p:cNvPr id="196" name="Google Shape;196;p2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20" name="Google Shape;20;p4"/>
          <p:cNvSpPr txBox="1"/>
          <p:nvPr>
            <p:ph idx="1" type="body"/>
          </p:nvPr>
        </p:nvSpPr>
        <p:spPr>
          <a:xfrm>
            <a:off x="720000" y="1152475"/>
            <a:ext cx="7704000" cy="336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
        <p:nvSpPr>
          <p:cNvPr id="21" name="Google Shape;21;p4"/>
          <p:cNvSpPr/>
          <p:nvPr/>
        </p:nvSpPr>
        <p:spPr>
          <a:xfrm flipH="1">
            <a:off x="8290388" y="-90400"/>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p:nvPr/>
        </p:nvSpPr>
        <p:spPr>
          <a:xfrm>
            <a:off x="-891450" y="-90399"/>
            <a:ext cx="1317091" cy="2067901"/>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rot="10800000">
            <a:off x="-401372" y="-70898"/>
            <a:ext cx="1054787" cy="121179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flipH="1">
            <a:off x="6845922" y="4046043"/>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532523" y="4133674"/>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txBox="1"/>
          <p:nvPr>
            <p:ph idx="1" type="subTitle"/>
          </p:nvPr>
        </p:nvSpPr>
        <p:spPr>
          <a:xfrm>
            <a:off x="1290763" y="1707875"/>
            <a:ext cx="2907600" cy="713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8" name="Google Shape;28;p5"/>
          <p:cNvSpPr txBox="1"/>
          <p:nvPr>
            <p:ph idx="2" type="subTitle"/>
          </p:nvPr>
        </p:nvSpPr>
        <p:spPr>
          <a:xfrm>
            <a:off x="4945638" y="1707875"/>
            <a:ext cx="2907600" cy="713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800">
                <a:solidFill>
                  <a:schemeClr val="dk1"/>
                </a:solidFill>
                <a:latin typeface="Reem Kufi"/>
                <a:ea typeface="Reem Kufi"/>
                <a:cs typeface="Reem Kufi"/>
                <a:sym typeface="Reem Kufi"/>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9" name="Google Shape;29;p5"/>
          <p:cNvSpPr txBox="1"/>
          <p:nvPr>
            <p:ph idx="3" type="subTitle"/>
          </p:nvPr>
        </p:nvSpPr>
        <p:spPr>
          <a:xfrm>
            <a:off x="1290775" y="2501350"/>
            <a:ext cx="2907600" cy="186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 name="Google Shape;30;p5"/>
          <p:cNvSpPr txBox="1"/>
          <p:nvPr>
            <p:ph idx="4" type="subTitle"/>
          </p:nvPr>
        </p:nvSpPr>
        <p:spPr>
          <a:xfrm>
            <a:off x="4945650" y="2501350"/>
            <a:ext cx="2907600" cy="186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 name="Google Shape;31;p5"/>
          <p:cNvSpPr txBox="1"/>
          <p:nvPr>
            <p:ph type="title"/>
          </p:nvPr>
        </p:nvSpPr>
        <p:spPr>
          <a:xfrm>
            <a:off x="720000" y="445025"/>
            <a:ext cx="7704000" cy="1136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5"/>
          <p:cNvSpPr/>
          <p:nvPr/>
        </p:nvSpPr>
        <p:spPr>
          <a:xfrm flipH="1">
            <a:off x="6845922" y="4046043"/>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891450" y="-90399"/>
            <a:ext cx="1317091" cy="2067901"/>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rot="10800000">
            <a:off x="-401372" y="-70898"/>
            <a:ext cx="1054787" cy="121179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flipH="1">
            <a:off x="8290388" y="-90400"/>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p:nvPr/>
        </p:nvSpPr>
        <p:spPr>
          <a:xfrm flipH="1">
            <a:off x="6845922" y="4046043"/>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6"/>
          <p:cNvSpPr/>
          <p:nvPr/>
        </p:nvSpPr>
        <p:spPr>
          <a:xfrm flipH="1">
            <a:off x="8290388" y="-90400"/>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a:off x="-891450" y="-90399"/>
            <a:ext cx="1317091" cy="2067901"/>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rot="10800000">
            <a:off x="-401372" y="-70898"/>
            <a:ext cx="1054787" cy="121179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a:off x="-532523" y="4133674"/>
            <a:ext cx="1317091" cy="872196"/>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3" name="Shape 43"/>
        <p:cNvGrpSpPr/>
        <p:nvPr/>
      </p:nvGrpSpPr>
      <p:grpSpPr>
        <a:xfrm>
          <a:off x="0" y="0"/>
          <a:ext cx="0" cy="0"/>
          <a:chOff x="0" y="0"/>
          <a:chExt cx="0" cy="0"/>
        </a:xfrm>
      </p:grpSpPr>
      <p:sp>
        <p:nvSpPr>
          <p:cNvPr id="44" name="Google Shape;44;p7"/>
          <p:cNvSpPr txBox="1"/>
          <p:nvPr>
            <p:ph type="title"/>
          </p:nvPr>
        </p:nvSpPr>
        <p:spPr>
          <a:xfrm>
            <a:off x="720000" y="445025"/>
            <a:ext cx="4362300" cy="152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45" name="Google Shape;45;p7"/>
          <p:cNvSpPr txBox="1"/>
          <p:nvPr>
            <p:ph idx="1" type="body"/>
          </p:nvPr>
        </p:nvSpPr>
        <p:spPr>
          <a:xfrm>
            <a:off x="720000" y="2080975"/>
            <a:ext cx="4362300" cy="2284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Clr>
                <a:srgbClr val="E76A28"/>
              </a:buClr>
              <a:buSzPts val="1200"/>
              <a:buFont typeface="Nunito Light"/>
              <a:buChar char="○"/>
              <a:defRPr/>
            </a:lvl2pPr>
            <a:lvl3pPr indent="-304800" lvl="2" marL="1371600" rtl="0">
              <a:lnSpc>
                <a:spcPct val="100000"/>
              </a:lnSpc>
              <a:spcBef>
                <a:spcPts val="0"/>
              </a:spcBef>
              <a:spcAft>
                <a:spcPts val="0"/>
              </a:spcAft>
              <a:buClr>
                <a:srgbClr val="E76A28"/>
              </a:buClr>
              <a:buSzPts val="1200"/>
              <a:buFont typeface="Nunito Light"/>
              <a:buChar char="■"/>
              <a:defRPr/>
            </a:lvl3pPr>
            <a:lvl4pPr indent="-304800" lvl="3" marL="1828800" rtl="0">
              <a:lnSpc>
                <a:spcPct val="100000"/>
              </a:lnSpc>
              <a:spcBef>
                <a:spcPts val="0"/>
              </a:spcBef>
              <a:spcAft>
                <a:spcPts val="0"/>
              </a:spcAft>
              <a:buClr>
                <a:srgbClr val="E76A28"/>
              </a:buClr>
              <a:buSzPts val="1200"/>
              <a:buFont typeface="Nunito Light"/>
              <a:buChar char="●"/>
              <a:defRPr/>
            </a:lvl4pPr>
            <a:lvl5pPr indent="-304800" lvl="4" marL="2286000" rtl="0">
              <a:lnSpc>
                <a:spcPct val="100000"/>
              </a:lnSpc>
              <a:spcBef>
                <a:spcPts val="0"/>
              </a:spcBef>
              <a:spcAft>
                <a:spcPts val="0"/>
              </a:spcAft>
              <a:buClr>
                <a:srgbClr val="E76A28"/>
              </a:buClr>
              <a:buSzPts val="1200"/>
              <a:buFont typeface="Nunito Light"/>
              <a:buChar char="○"/>
              <a:defRPr/>
            </a:lvl5pPr>
            <a:lvl6pPr indent="-304800" lvl="5" marL="2743200" rtl="0">
              <a:lnSpc>
                <a:spcPct val="100000"/>
              </a:lnSpc>
              <a:spcBef>
                <a:spcPts val="0"/>
              </a:spcBef>
              <a:spcAft>
                <a:spcPts val="0"/>
              </a:spcAft>
              <a:buClr>
                <a:srgbClr val="999999"/>
              </a:buClr>
              <a:buSzPts val="1200"/>
              <a:buFont typeface="Nunito Light"/>
              <a:buChar char="■"/>
              <a:defRPr/>
            </a:lvl6pPr>
            <a:lvl7pPr indent="-304800" lvl="6" marL="3200400" rtl="0">
              <a:lnSpc>
                <a:spcPct val="100000"/>
              </a:lnSpc>
              <a:spcBef>
                <a:spcPts val="0"/>
              </a:spcBef>
              <a:spcAft>
                <a:spcPts val="0"/>
              </a:spcAft>
              <a:buClr>
                <a:srgbClr val="999999"/>
              </a:buClr>
              <a:buSzPts val="1200"/>
              <a:buFont typeface="Nunito Light"/>
              <a:buChar char="●"/>
              <a:defRPr/>
            </a:lvl7pPr>
            <a:lvl8pPr indent="-304800" lvl="7" marL="3657600" rtl="0">
              <a:lnSpc>
                <a:spcPct val="100000"/>
              </a:lnSpc>
              <a:spcBef>
                <a:spcPts val="0"/>
              </a:spcBef>
              <a:spcAft>
                <a:spcPts val="0"/>
              </a:spcAft>
              <a:buClr>
                <a:srgbClr val="999999"/>
              </a:buClr>
              <a:buSzPts val="1200"/>
              <a:buFont typeface="Nunito Light"/>
              <a:buChar char="○"/>
              <a:defRPr/>
            </a:lvl8pPr>
            <a:lvl9pPr indent="-304800" lvl="8" marL="4114800" rtl="0">
              <a:lnSpc>
                <a:spcPct val="100000"/>
              </a:lnSpc>
              <a:spcBef>
                <a:spcPts val="0"/>
              </a:spcBef>
              <a:spcAft>
                <a:spcPts val="0"/>
              </a:spcAft>
              <a:buClr>
                <a:srgbClr val="999999"/>
              </a:buClr>
              <a:buSzPts val="1200"/>
              <a:buFont typeface="Nunito Light"/>
              <a:buChar char="■"/>
              <a:defRPr/>
            </a:lvl9pPr>
          </a:lstStyle>
          <a:p/>
        </p:txBody>
      </p:sp>
      <p:sp>
        <p:nvSpPr>
          <p:cNvPr id="46" name="Google Shape;46;p7"/>
          <p:cNvSpPr/>
          <p:nvPr>
            <p:ph idx="2" type="pic"/>
          </p:nvPr>
        </p:nvSpPr>
        <p:spPr>
          <a:xfrm>
            <a:off x="5174500" y="460350"/>
            <a:ext cx="3513000" cy="4222800"/>
          </a:xfrm>
          <a:prstGeom prst="flowChartAlternateProcess">
            <a:avLst/>
          </a:prstGeom>
          <a:noFill/>
          <a:ln cap="flat" cmpd="sng" w="38100">
            <a:solidFill>
              <a:schemeClr val="dk2"/>
            </a:solidFill>
            <a:prstDash val="solid"/>
            <a:round/>
            <a:headEnd len="sm" w="sm" type="none"/>
            <a:tailEnd len="sm" w="sm" type="none"/>
          </a:ln>
        </p:spPr>
      </p:sp>
      <p:sp>
        <p:nvSpPr>
          <p:cNvPr id="47" name="Google Shape;47;p7"/>
          <p:cNvSpPr/>
          <p:nvPr/>
        </p:nvSpPr>
        <p:spPr>
          <a:xfrm>
            <a:off x="15501" y="4052263"/>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7"/>
          <p:cNvSpPr/>
          <p:nvPr/>
        </p:nvSpPr>
        <p:spPr>
          <a:xfrm flipH="1">
            <a:off x="-484424" y="1024"/>
            <a:ext cx="1199524" cy="1067959"/>
          </a:xfrm>
          <a:custGeom>
            <a:rect b="b" l="l" r="r" t="t"/>
            <a:pathLst>
              <a:path extrusionOk="0" h="40871" w="45906">
                <a:moveTo>
                  <a:pt x="10789" y="0"/>
                </a:moveTo>
                <a:cubicBezTo>
                  <a:pt x="10789" y="0"/>
                  <a:pt x="1" y="6018"/>
                  <a:pt x="6034" y="14790"/>
                </a:cubicBezTo>
                <a:cubicBezTo>
                  <a:pt x="12067" y="23562"/>
                  <a:pt x="8727" y="25683"/>
                  <a:pt x="8727" y="28196"/>
                </a:cubicBezTo>
                <a:cubicBezTo>
                  <a:pt x="8727" y="30693"/>
                  <a:pt x="4289" y="35989"/>
                  <a:pt x="10804" y="39931"/>
                </a:cubicBezTo>
                <a:cubicBezTo>
                  <a:pt x="11893" y="40590"/>
                  <a:pt x="12773" y="40870"/>
                  <a:pt x="13503" y="40870"/>
                </a:cubicBezTo>
                <a:cubicBezTo>
                  <a:pt x="17123" y="40870"/>
                  <a:pt x="17032" y="33951"/>
                  <a:pt x="20463" y="31972"/>
                </a:cubicBezTo>
                <a:cubicBezTo>
                  <a:pt x="21906" y="31140"/>
                  <a:pt x="23233" y="31032"/>
                  <a:pt x="24424" y="31032"/>
                </a:cubicBezTo>
                <a:cubicBezTo>
                  <a:pt x="24838" y="31032"/>
                  <a:pt x="25237" y="31045"/>
                  <a:pt x="25617" y="31045"/>
                </a:cubicBezTo>
                <a:cubicBezTo>
                  <a:pt x="27264" y="31045"/>
                  <a:pt x="28584" y="30801"/>
                  <a:pt x="29506" y="28196"/>
                </a:cubicBezTo>
                <a:cubicBezTo>
                  <a:pt x="30101" y="26508"/>
                  <a:pt x="31705" y="26242"/>
                  <a:pt x="33730" y="26242"/>
                </a:cubicBezTo>
                <a:cubicBezTo>
                  <a:pt x="34659" y="26242"/>
                  <a:pt x="35677" y="26298"/>
                  <a:pt x="36726" y="26298"/>
                </a:cubicBezTo>
                <a:cubicBezTo>
                  <a:pt x="40092" y="26298"/>
                  <a:pt x="43781" y="25722"/>
                  <a:pt x="45906" y="20868"/>
                </a:cubicBezTo>
                <a:lnTo>
                  <a:pt x="45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7"/>
          <p:cNvSpPr/>
          <p:nvPr/>
        </p:nvSpPr>
        <p:spPr>
          <a:xfrm flipH="1" rot="-6678767">
            <a:off x="-382065" y="106677"/>
            <a:ext cx="1054751" cy="121176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 name="Shape 50"/>
        <p:cNvGrpSpPr/>
        <p:nvPr/>
      </p:nvGrpSpPr>
      <p:grpSpPr>
        <a:xfrm>
          <a:off x="0" y="0"/>
          <a:ext cx="0" cy="0"/>
          <a:chOff x="0" y="0"/>
          <a:chExt cx="0" cy="0"/>
        </a:xfrm>
      </p:grpSpPr>
      <p:sp>
        <p:nvSpPr>
          <p:cNvPr id="51" name="Google Shape;51;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52" name="Google Shape;52;p8"/>
          <p:cNvSpPr/>
          <p:nvPr/>
        </p:nvSpPr>
        <p:spPr>
          <a:xfrm flipH="1">
            <a:off x="6845922" y="4046043"/>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8290388" y="-90400"/>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a:off x="-891450" y="-90399"/>
            <a:ext cx="1317091" cy="2067901"/>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401372" y="-70898"/>
            <a:ext cx="1054787" cy="121179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6" name="Shape 56"/>
        <p:cNvGrpSpPr/>
        <p:nvPr/>
      </p:nvGrpSpPr>
      <p:grpSpPr>
        <a:xfrm>
          <a:off x="0" y="0"/>
          <a:ext cx="0" cy="0"/>
          <a:chOff x="0" y="0"/>
          <a:chExt cx="0" cy="0"/>
        </a:xfrm>
      </p:grpSpPr>
      <p:sp>
        <p:nvSpPr>
          <p:cNvPr id="57" name="Google Shape;57;p9"/>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8" name="Google Shape;58;p9"/>
          <p:cNvSpPr txBox="1"/>
          <p:nvPr>
            <p:ph idx="1" type="subTitle"/>
          </p:nvPr>
        </p:nvSpPr>
        <p:spPr>
          <a:xfrm>
            <a:off x="2241475" y="2168600"/>
            <a:ext cx="4661100" cy="16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9" name="Google Shape;59;p9"/>
          <p:cNvSpPr/>
          <p:nvPr/>
        </p:nvSpPr>
        <p:spPr>
          <a:xfrm flipH="1">
            <a:off x="6845922" y="4046043"/>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p:nvPr/>
        </p:nvSpPr>
        <p:spPr>
          <a:xfrm flipH="1">
            <a:off x="8290388" y="-90400"/>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p:nvPr/>
        </p:nvSpPr>
        <p:spPr>
          <a:xfrm>
            <a:off x="-891450" y="-90399"/>
            <a:ext cx="1317091" cy="2067901"/>
          </a:xfrm>
          <a:custGeom>
            <a:rect b="b" l="l" r="r" t="t"/>
            <a:pathLst>
              <a:path extrusionOk="0" h="27955" w="29401">
                <a:moveTo>
                  <a:pt x="15772" y="1"/>
                </a:moveTo>
                <a:cubicBezTo>
                  <a:pt x="9763" y="1"/>
                  <a:pt x="5698" y="3755"/>
                  <a:pt x="3627" y="5287"/>
                </a:cubicBezTo>
                <a:cubicBezTo>
                  <a:pt x="1174" y="7092"/>
                  <a:pt x="0" y="11456"/>
                  <a:pt x="978" y="14314"/>
                </a:cubicBezTo>
                <a:cubicBezTo>
                  <a:pt x="1866" y="16902"/>
                  <a:pt x="3401" y="19174"/>
                  <a:pt x="3762" y="21927"/>
                </a:cubicBezTo>
                <a:cubicBezTo>
                  <a:pt x="3927" y="23221"/>
                  <a:pt x="3732" y="24229"/>
                  <a:pt x="4725" y="25252"/>
                </a:cubicBezTo>
                <a:cubicBezTo>
                  <a:pt x="5763" y="26321"/>
                  <a:pt x="7283" y="26907"/>
                  <a:pt x="8682" y="27329"/>
                </a:cubicBezTo>
                <a:cubicBezTo>
                  <a:pt x="9959" y="27714"/>
                  <a:pt x="11584" y="27954"/>
                  <a:pt x="13183" y="27954"/>
                </a:cubicBezTo>
                <a:cubicBezTo>
                  <a:pt x="14579" y="27954"/>
                  <a:pt x="15955" y="27772"/>
                  <a:pt x="17062" y="27344"/>
                </a:cubicBezTo>
                <a:cubicBezTo>
                  <a:pt x="18537" y="26772"/>
                  <a:pt x="19801" y="25463"/>
                  <a:pt x="20914" y="24365"/>
                </a:cubicBezTo>
                <a:cubicBezTo>
                  <a:pt x="22178" y="23101"/>
                  <a:pt x="23577" y="22168"/>
                  <a:pt x="24931" y="21040"/>
                </a:cubicBezTo>
                <a:cubicBezTo>
                  <a:pt x="27264" y="19069"/>
                  <a:pt x="28452" y="16661"/>
                  <a:pt x="28648" y="13652"/>
                </a:cubicBezTo>
                <a:cubicBezTo>
                  <a:pt x="28828" y="10839"/>
                  <a:pt x="29400" y="7032"/>
                  <a:pt x="27670" y="4550"/>
                </a:cubicBezTo>
                <a:cubicBezTo>
                  <a:pt x="26617" y="3060"/>
                  <a:pt x="24856" y="3000"/>
                  <a:pt x="23412" y="2142"/>
                </a:cubicBezTo>
                <a:cubicBezTo>
                  <a:pt x="22043" y="1300"/>
                  <a:pt x="20553" y="698"/>
                  <a:pt x="18988" y="352"/>
                </a:cubicBezTo>
                <a:cubicBezTo>
                  <a:pt x="17861" y="108"/>
                  <a:pt x="16789" y="1"/>
                  <a:pt x="15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9"/>
          <p:cNvSpPr/>
          <p:nvPr/>
        </p:nvSpPr>
        <p:spPr>
          <a:xfrm rot="10800000">
            <a:off x="-401372" y="-70898"/>
            <a:ext cx="1054787" cy="121179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3" name="Shape 63"/>
        <p:cNvGrpSpPr/>
        <p:nvPr/>
      </p:nvGrpSpPr>
      <p:grpSpPr>
        <a:xfrm>
          <a:off x="0" y="0"/>
          <a:ext cx="0" cy="0"/>
          <a:chOff x="0" y="0"/>
          <a:chExt cx="0" cy="0"/>
        </a:xfrm>
      </p:grpSpPr>
      <p:sp>
        <p:nvSpPr>
          <p:cNvPr id="64" name="Google Shape;64;p10"/>
          <p:cNvSpPr/>
          <p:nvPr>
            <p:ph idx="2" type="pic"/>
          </p:nvPr>
        </p:nvSpPr>
        <p:spPr>
          <a:xfrm>
            <a:off x="0" y="0"/>
            <a:ext cx="9144000" cy="5143500"/>
          </a:xfrm>
          <a:prstGeom prst="rect">
            <a:avLst/>
          </a:prstGeom>
          <a:noFill/>
          <a:ln>
            <a:noFill/>
          </a:ln>
        </p:spPr>
      </p:sp>
      <p:sp>
        <p:nvSpPr>
          <p:cNvPr id="65" name="Google Shape;65;p10"/>
          <p:cNvSpPr txBox="1"/>
          <p:nvPr>
            <p:ph type="title"/>
          </p:nvPr>
        </p:nvSpPr>
        <p:spPr>
          <a:xfrm>
            <a:off x="720000" y="4140600"/>
            <a:ext cx="7704000" cy="4680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eem Kufi"/>
              <a:buNone/>
              <a:defRPr sz="3000">
                <a:solidFill>
                  <a:schemeClr val="dk1"/>
                </a:solidFill>
                <a:latin typeface="Reem Kufi"/>
                <a:ea typeface="Reem Kufi"/>
                <a:cs typeface="Reem Kufi"/>
                <a:sym typeface="Reem Kufi"/>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indent="-304800" lvl="1" marL="914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indent="-304800" lvl="2" marL="1371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indent="-304800" lvl="3" marL="1828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indent="-304800" lvl="4" marL="22860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indent="-304800" lvl="5" marL="2743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indent="-304800" lvl="6" marL="3200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indent="-304800" lvl="7" marL="3657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indent="-304800" lvl="8" marL="411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91" name="Shape 191"/>
        <p:cNvGrpSpPr/>
        <p:nvPr/>
      </p:nvGrpSpPr>
      <p:grpSpPr>
        <a:xfrm>
          <a:off x="0" y="0"/>
          <a:ext cx="0" cy="0"/>
          <a:chOff x="0" y="0"/>
          <a:chExt cx="0" cy="0"/>
        </a:xfrm>
      </p:grpSpPr>
      <p:sp>
        <p:nvSpPr>
          <p:cNvPr id="192" name="Google Shape;192;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93" name="Google Shape;193;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2U6K77jJub7C84Mu4tNY73hprGagN-WbRDD-6vasKhg/copy" TargetMode="External"/><Relationship Id="rId5"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7.jpg"/><Relationship Id="rId4" Type="http://schemas.openxmlformats.org/officeDocument/2006/relationships/image" Target="../media/image7.jpg"/><Relationship Id="rId5" Type="http://schemas.openxmlformats.org/officeDocument/2006/relationships/image" Target="../media/image5.jpg"/><Relationship Id="rId6" Type="http://schemas.openxmlformats.org/officeDocument/2006/relationships/image" Target="../media/image13.jpg"/><Relationship Id="rId7" Type="http://schemas.openxmlformats.org/officeDocument/2006/relationships/image" Target="../media/image18.jpg"/><Relationship Id="rId8"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4.jpg"/><Relationship Id="rId4" Type="http://schemas.openxmlformats.org/officeDocument/2006/relationships/image" Target="../media/image16.jpg"/><Relationship Id="rId5" Type="http://schemas.openxmlformats.org/officeDocument/2006/relationships/image" Target="../media/image2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19.jpg"/><Relationship Id="rId4" Type="http://schemas.openxmlformats.org/officeDocument/2006/relationships/image" Target="../media/image12.jpg"/><Relationship Id="rId5" Type="http://schemas.openxmlformats.org/officeDocument/2006/relationships/image" Target="../media/image2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2U6K77jJub7C84Mu4tNY73hprGagN-WbRDD-6vasKhg/copy" TargetMode="External"/><Relationship Id="rId5" Type="http://schemas.openxmlformats.org/officeDocument/2006/relationships/image" Target="../media/image3.png"/><Relationship Id="rId6" Type="http://schemas.openxmlformats.org/officeDocument/2006/relationships/hyperlink" Target="https://docs.google.com/spreadsheets/d/12U6K77jJub7C84Mu4tNY73hprGagN-WbRDD-6vasKhg/copy" TargetMode="External"/><Relationship Id="rId7" Type="http://schemas.openxmlformats.org/officeDocument/2006/relationships/image" Target="../media/image1.pn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hyperlink" Target="https://www.freepik.com/free-vector/abstract-background-with-earth-tones_23275514.htm/?utm_source=slidesgo_template&amp;utm_medium=referral-link&amp;utm_campaign=sg_resources&amp;utm_content=freepik" TargetMode="External"/><Relationship Id="rId4" Type="http://schemas.openxmlformats.org/officeDocument/2006/relationships/hyperlink" Target="https://www.freepik.com/free-vector/abstract-background-with-earth-tones_23250969.htm/?utm_source=slidesgo_template&amp;utm_medium=referral-link&amp;utm_campaign=sg_resources&amp;utm_content=freepik" TargetMode="External"/><Relationship Id="rId5" Type="http://schemas.openxmlformats.org/officeDocument/2006/relationships/hyperlink" Target="https://www.freepik.com/free-photo/close-up-couple-standing-against-wall-using-mobile-apps_2573418.htm/?utm_source=slidesgo_template&amp;utm_medium=referral-link&amp;utm_campaign=sg_resources&amp;utm_content=freepik" TargetMode="External"/><Relationship Id="rId6" Type="http://schemas.openxmlformats.org/officeDocument/2006/relationships/hyperlink" Target="https://www.freepik.com/free-photo/social-media-marketing-concept-marketing-with-applications_36295041.htm/?utm_source=slidesgo_template&amp;utm_medium=referral-link&amp;utm_campaign=sg_resources&amp;utm_content=freepik" TargetMode="External"/><Relationship Id="rId7" Type="http://schemas.openxmlformats.org/officeDocument/2006/relationships/hyperlink" Target="https://www.freepik.com/free-photo/side-view-woman-sitting-pier-using-social-media-application-mobile-phone_2587224.htm/?utm_source=slidesgo_template&amp;utm_medium=referral-link&amp;utm_campaign=sg_resources&amp;utm_content=freepik" TargetMode="External"/><Relationship Id="rId8" Type="http://schemas.openxmlformats.org/officeDocument/2006/relationships/hyperlink" Target="https://www.freepik.com/free-photo/homepage-concept-with-search-bar_36029333.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0" Type="http://schemas.openxmlformats.org/officeDocument/2006/relationships/hyperlink" Target="https://www.freepik.com/free-photo/medium-shot-woman-reading-magazine-smartphone_39575816.htm/?utm_source=slidesgo_template&amp;utm_medium=referral-link&amp;utm_campaign=sg_resources&amp;utm_content=freepik" TargetMode="External"/><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s://www.freepik.com/free-vector/abstract-background-with-earth-tones_23275514.htm/?utm_source=slidesgo_template&amp;utm_medium=referral-link&amp;utm_campaign=sg_resources&amp;utm_content=freepik" TargetMode="External"/><Relationship Id="rId4" Type="http://schemas.openxmlformats.org/officeDocument/2006/relationships/hyperlink" Target="https://www.freepik.com/free-vector/abstract-background-with-earth-tones_23251073.htm/?utm_source=slidesgo_template&amp;utm_medium=referral-link&amp;utm_campaign=sg_resources&amp;utm_content=freepik" TargetMode="External"/><Relationship Id="rId9" Type="http://schemas.openxmlformats.org/officeDocument/2006/relationships/hyperlink" Target="https://www.freepik.com/free-photo/social-media-marketing-concept-marketing-with-applications_36295056.htm/?utm_source=slidesgo_template&amp;utm_medium=referral-link&amp;utm_campaign=sg_resources&amp;utm_content=freepik" TargetMode="External"/><Relationship Id="rId5" Type="http://schemas.openxmlformats.org/officeDocument/2006/relationships/hyperlink" Target="https://www.freepik.com/free-photo/woman-wearing-business-clothes-using-mobile-phone_11628484.htm/?utm_source=slidesgo_template&amp;utm_medium=referral-link&amp;utm_campaign=sg_resources&amp;utm_content=freepik" TargetMode="External"/><Relationship Id="rId6" Type="http://schemas.openxmlformats.org/officeDocument/2006/relationships/hyperlink" Target="https://www.freepik.com/free-photo/young-people-using-reels_36028873.htm/?utm_source=slidesgo_template&amp;utm_medium=referral-link&amp;utm_campaign=sg_resources&amp;utm_content=freepik" TargetMode="External"/><Relationship Id="rId7" Type="http://schemas.openxmlformats.org/officeDocument/2006/relationships/hyperlink" Target="https://www.freepik.com/free-photo/people-connected-social-media_20145210.htm/?utm_source=slidesgo_template&amp;utm_medium=referral-link&amp;utm_campaign=sg_resources&amp;utm_content=freepik" TargetMode="External"/><Relationship Id="rId8" Type="http://schemas.openxmlformats.org/officeDocument/2006/relationships/hyperlink" Target="https://www.freepik.com/free-photo/friends-reading-cell-phone-messages-front-view_3712713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fonts.google.com/specimen/Reem+Kufi" TargetMode="External"/><Relationship Id="rId4" Type="http://schemas.openxmlformats.org/officeDocument/2006/relationships/hyperlink" Target="https://fonts.google.com/specimen/Open+Sans"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9.png"/><Relationship Id="rId14" Type="http://schemas.openxmlformats.org/officeDocument/2006/relationships/image" Target="../media/image4.png"/><Relationship Id="rId17" Type="http://schemas.openxmlformats.org/officeDocument/2006/relationships/image" Target="../media/image20.png"/><Relationship Id="rId16" Type="http://schemas.openxmlformats.org/officeDocument/2006/relationships/image" Target="../media/image6.png"/><Relationship Id="rId5"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7"/>
          <p:cNvSpPr txBox="1"/>
          <p:nvPr>
            <p:ph type="ctrTitle"/>
          </p:nvPr>
        </p:nvSpPr>
        <p:spPr>
          <a:xfrm>
            <a:off x="1732800" y="1182400"/>
            <a:ext cx="5678400" cy="230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MINIMALIST ABSTRACT SOCIAL MEDIA STRATEGY</a:t>
            </a:r>
            <a:endParaRPr/>
          </a:p>
        </p:txBody>
      </p:sp>
      <p:sp>
        <p:nvSpPr>
          <p:cNvPr id="202" name="Google Shape;202;p27"/>
          <p:cNvSpPr txBox="1"/>
          <p:nvPr>
            <p:ph idx="1" type="subTitle"/>
          </p:nvPr>
        </p:nvSpPr>
        <p:spPr>
          <a:xfrm>
            <a:off x="1730850" y="3551600"/>
            <a:ext cx="5682300" cy="4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203" name="Google Shape;203;p27"/>
          <p:cNvSpPr/>
          <p:nvPr/>
        </p:nvSpPr>
        <p:spPr>
          <a:xfrm>
            <a:off x="-18376" y="0"/>
            <a:ext cx="2628673" cy="1922263"/>
          </a:xfrm>
          <a:custGeom>
            <a:rect b="b" l="l" r="r" t="t"/>
            <a:pathLst>
              <a:path extrusionOk="0" h="61611" w="58679">
                <a:moveTo>
                  <a:pt x="0" y="0"/>
                </a:moveTo>
                <a:lnTo>
                  <a:pt x="0" y="61221"/>
                </a:lnTo>
                <a:cubicBezTo>
                  <a:pt x="1143" y="61483"/>
                  <a:pt x="2397" y="61611"/>
                  <a:pt x="3699" y="61611"/>
                </a:cubicBezTo>
                <a:cubicBezTo>
                  <a:pt x="9201" y="61611"/>
                  <a:pt x="15583" y="59335"/>
                  <a:pt x="18296" y="55308"/>
                </a:cubicBezTo>
                <a:cubicBezTo>
                  <a:pt x="20673" y="51772"/>
                  <a:pt x="21260" y="45694"/>
                  <a:pt x="21681" y="41466"/>
                </a:cubicBezTo>
                <a:cubicBezTo>
                  <a:pt x="21982" y="38367"/>
                  <a:pt x="21064" y="35357"/>
                  <a:pt x="21064" y="32273"/>
                </a:cubicBezTo>
                <a:cubicBezTo>
                  <a:pt x="21064" y="29324"/>
                  <a:pt x="21952" y="26857"/>
                  <a:pt x="23216" y="24254"/>
                </a:cubicBezTo>
                <a:cubicBezTo>
                  <a:pt x="25641" y="19242"/>
                  <a:pt x="29708" y="17123"/>
                  <a:pt x="34841" y="17123"/>
                </a:cubicBezTo>
                <a:cubicBezTo>
                  <a:pt x="35503" y="17123"/>
                  <a:pt x="36182" y="17159"/>
                  <a:pt x="36877" y="17227"/>
                </a:cubicBezTo>
                <a:cubicBezTo>
                  <a:pt x="39682" y="17497"/>
                  <a:pt x="43430" y="18201"/>
                  <a:pt x="47020" y="18201"/>
                </a:cubicBezTo>
                <a:cubicBezTo>
                  <a:pt x="50439" y="18201"/>
                  <a:pt x="53715" y="17562"/>
                  <a:pt x="55895" y="15301"/>
                </a:cubicBezTo>
                <a:cubicBezTo>
                  <a:pt x="58679" y="12428"/>
                  <a:pt x="57701" y="6831"/>
                  <a:pt x="56497" y="3491"/>
                </a:cubicBezTo>
                <a:cubicBezTo>
                  <a:pt x="56031" y="2242"/>
                  <a:pt x="55384" y="1068"/>
                  <a:pt x="54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a:off x="-18376" y="0"/>
            <a:ext cx="2191897" cy="196737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a:off x="0" y="4244250"/>
            <a:ext cx="1405300" cy="899275"/>
          </a:xfrm>
          <a:custGeom>
            <a:rect b="b" l="l" r="r" t="t"/>
            <a:pathLst>
              <a:path extrusionOk="0" h="35971" w="56212">
                <a:moveTo>
                  <a:pt x="36763" y="0"/>
                </a:moveTo>
                <a:cubicBezTo>
                  <a:pt x="24800" y="0"/>
                  <a:pt x="10221" y="4623"/>
                  <a:pt x="0" y="11266"/>
                </a:cubicBezTo>
                <a:lnTo>
                  <a:pt x="0" y="35971"/>
                </a:lnTo>
                <a:lnTo>
                  <a:pt x="23412" y="35971"/>
                </a:lnTo>
                <a:cubicBezTo>
                  <a:pt x="23682" y="35324"/>
                  <a:pt x="23953" y="34707"/>
                  <a:pt x="24239" y="34105"/>
                </a:cubicBezTo>
                <a:cubicBezTo>
                  <a:pt x="30573" y="21030"/>
                  <a:pt x="39119" y="25078"/>
                  <a:pt x="51051" y="20850"/>
                </a:cubicBezTo>
                <a:cubicBezTo>
                  <a:pt x="55595" y="19240"/>
                  <a:pt x="56211" y="11958"/>
                  <a:pt x="53834" y="6948"/>
                </a:cubicBezTo>
                <a:cubicBezTo>
                  <a:pt x="51457" y="1952"/>
                  <a:pt x="44897" y="463"/>
                  <a:pt x="39751" y="102"/>
                </a:cubicBezTo>
                <a:cubicBezTo>
                  <a:pt x="38777" y="33"/>
                  <a:pt x="37779" y="0"/>
                  <a:pt x="36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flipH="1">
            <a:off x="-61487" y="2796375"/>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flipH="1">
            <a:off x="6827935" y="4018050"/>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a:off x="7996350" y="-34200"/>
            <a:ext cx="1147650" cy="1021775"/>
          </a:xfrm>
          <a:custGeom>
            <a:rect b="b" l="l" r="r" t="t"/>
            <a:pathLst>
              <a:path extrusionOk="0" h="40871" w="45906">
                <a:moveTo>
                  <a:pt x="10789" y="0"/>
                </a:moveTo>
                <a:cubicBezTo>
                  <a:pt x="10789" y="0"/>
                  <a:pt x="1" y="6018"/>
                  <a:pt x="6034" y="14790"/>
                </a:cubicBezTo>
                <a:cubicBezTo>
                  <a:pt x="12067" y="23562"/>
                  <a:pt x="8727" y="25683"/>
                  <a:pt x="8727" y="28196"/>
                </a:cubicBezTo>
                <a:cubicBezTo>
                  <a:pt x="8727" y="30693"/>
                  <a:pt x="4289" y="35989"/>
                  <a:pt x="10804" y="39931"/>
                </a:cubicBezTo>
                <a:cubicBezTo>
                  <a:pt x="11893" y="40590"/>
                  <a:pt x="12773" y="40870"/>
                  <a:pt x="13503" y="40870"/>
                </a:cubicBezTo>
                <a:cubicBezTo>
                  <a:pt x="17123" y="40870"/>
                  <a:pt x="17032" y="33951"/>
                  <a:pt x="20463" y="31972"/>
                </a:cubicBezTo>
                <a:cubicBezTo>
                  <a:pt x="21906" y="31140"/>
                  <a:pt x="23233" y="31032"/>
                  <a:pt x="24424" y="31032"/>
                </a:cubicBezTo>
                <a:cubicBezTo>
                  <a:pt x="24838" y="31032"/>
                  <a:pt x="25237" y="31045"/>
                  <a:pt x="25617" y="31045"/>
                </a:cubicBezTo>
                <a:cubicBezTo>
                  <a:pt x="27264" y="31045"/>
                  <a:pt x="28584" y="30801"/>
                  <a:pt x="29506" y="28196"/>
                </a:cubicBezTo>
                <a:cubicBezTo>
                  <a:pt x="30101" y="26508"/>
                  <a:pt x="31705" y="26242"/>
                  <a:pt x="33730" y="26242"/>
                </a:cubicBezTo>
                <a:cubicBezTo>
                  <a:pt x="34659" y="26242"/>
                  <a:pt x="35677" y="26298"/>
                  <a:pt x="36726" y="26298"/>
                </a:cubicBezTo>
                <a:cubicBezTo>
                  <a:pt x="40092" y="26298"/>
                  <a:pt x="43781" y="25722"/>
                  <a:pt x="45906" y="20868"/>
                </a:cubicBezTo>
                <a:lnTo>
                  <a:pt x="459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rot="6678767">
            <a:off x="8358214" y="71452"/>
            <a:ext cx="1054751" cy="121176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6"/>
          <p:cNvSpPr txBox="1"/>
          <p:nvPr>
            <p:ph type="title"/>
          </p:nvPr>
        </p:nvSpPr>
        <p:spPr>
          <a:xfrm>
            <a:off x="1856100" y="1366350"/>
            <a:ext cx="54318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123,123</a:t>
            </a:r>
            <a:endParaRPr/>
          </a:p>
        </p:txBody>
      </p:sp>
      <p:sp>
        <p:nvSpPr>
          <p:cNvPr id="313" name="Google Shape;313;p36"/>
          <p:cNvSpPr txBox="1"/>
          <p:nvPr>
            <p:ph idx="1" type="subTitle"/>
          </p:nvPr>
        </p:nvSpPr>
        <p:spPr>
          <a:xfrm>
            <a:off x="1856100" y="3063775"/>
            <a:ext cx="54318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Keep track of interactions with your posts</a:t>
            </a:r>
            <a:endParaRPr/>
          </a:p>
        </p:txBody>
      </p:sp>
      <p:sp>
        <p:nvSpPr>
          <p:cNvPr id="314" name="Google Shape;314;p36"/>
          <p:cNvSpPr/>
          <p:nvPr/>
        </p:nvSpPr>
        <p:spPr>
          <a:xfrm>
            <a:off x="-18376" y="0"/>
            <a:ext cx="2628673" cy="1922263"/>
          </a:xfrm>
          <a:custGeom>
            <a:rect b="b" l="l" r="r" t="t"/>
            <a:pathLst>
              <a:path extrusionOk="0" h="61611" w="58679">
                <a:moveTo>
                  <a:pt x="0" y="0"/>
                </a:moveTo>
                <a:lnTo>
                  <a:pt x="0" y="61221"/>
                </a:lnTo>
                <a:cubicBezTo>
                  <a:pt x="1143" y="61483"/>
                  <a:pt x="2397" y="61611"/>
                  <a:pt x="3699" y="61611"/>
                </a:cubicBezTo>
                <a:cubicBezTo>
                  <a:pt x="9201" y="61611"/>
                  <a:pt x="15583" y="59335"/>
                  <a:pt x="18296" y="55308"/>
                </a:cubicBezTo>
                <a:cubicBezTo>
                  <a:pt x="20673" y="51772"/>
                  <a:pt x="21260" y="45694"/>
                  <a:pt x="21681" y="41466"/>
                </a:cubicBezTo>
                <a:cubicBezTo>
                  <a:pt x="21982" y="38367"/>
                  <a:pt x="21064" y="35357"/>
                  <a:pt x="21064" y="32273"/>
                </a:cubicBezTo>
                <a:cubicBezTo>
                  <a:pt x="21064" y="29324"/>
                  <a:pt x="21952" y="26857"/>
                  <a:pt x="23216" y="24254"/>
                </a:cubicBezTo>
                <a:cubicBezTo>
                  <a:pt x="25641" y="19242"/>
                  <a:pt x="29708" y="17123"/>
                  <a:pt x="34841" y="17123"/>
                </a:cubicBezTo>
                <a:cubicBezTo>
                  <a:pt x="35503" y="17123"/>
                  <a:pt x="36182" y="17159"/>
                  <a:pt x="36877" y="17227"/>
                </a:cubicBezTo>
                <a:cubicBezTo>
                  <a:pt x="39682" y="17497"/>
                  <a:pt x="43430" y="18201"/>
                  <a:pt x="47020" y="18201"/>
                </a:cubicBezTo>
                <a:cubicBezTo>
                  <a:pt x="50439" y="18201"/>
                  <a:pt x="53715" y="17562"/>
                  <a:pt x="55895" y="15301"/>
                </a:cubicBezTo>
                <a:cubicBezTo>
                  <a:pt x="58679" y="12428"/>
                  <a:pt x="57701" y="6831"/>
                  <a:pt x="56497" y="3491"/>
                </a:cubicBezTo>
                <a:cubicBezTo>
                  <a:pt x="56031" y="2242"/>
                  <a:pt x="55384" y="1068"/>
                  <a:pt x="54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6"/>
          <p:cNvSpPr/>
          <p:nvPr/>
        </p:nvSpPr>
        <p:spPr>
          <a:xfrm>
            <a:off x="-18376" y="0"/>
            <a:ext cx="2191897" cy="196737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6"/>
          <p:cNvSpPr/>
          <p:nvPr/>
        </p:nvSpPr>
        <p:spPr>
          <a:xfrm>
            <a:off x="0" y="4244250"/>
            <a:ext cx="1405300" cy="899275"/>
          </a:xfrm>
          <a:custGeom>
            <a:rect b="b" l="l" r="r" t="t"/>
            <a:pathLst>
              <a:path extrusionOk="0" h="35971" w="56212">
                <a:moveTo>
                  <a:pt x="36763" y="0"/>
                </a:moveTo>
                <a:cubicBezTo>
                  <a:pt x="24800" y="0"/>
                  <a:pt x="10221" y="4623"/>
                  <a:pt x="0" y="11266"/>
                </a:cubicBezTo>
                <a:lnTo>
                  <a:pt x="0" y="35971"/>
                </a:lnTo>
                <a:lnTo>
                  <a:pt x="23412" y="35971"/>
                </a:lnTo>
                <a:cubicBezTo>
                  <a:pt x="23682" y="35324"/>
                  <a:pt x="23953" y="34707"/>
                  <a:pt x="24239" y="34105"/>
                </a:cubicBezTo>
                <a:cubicBezTo>
                  <a:pt x="30573" y="21030"/>
                  <a:pt x="39119" y="25078"/>
                  <a:pt x="51051" y="20850"/>
                </a:cubicBezTo>
                <a:cubicBezTo>
                  <a:pt x="55595" y="19240"/>
                  <a:pt x="56211" y="11958"/>
                  <a:pt x="53834" y="6948"/>
                </a:cubicBezTo>
                <a:cubicBezTo>
                  <a:pt x="51457" y="1952"/>
                  <a:pt x="44897" y="463"/>
                  <a:pt x="39751" y="102"/>
                </a:cubicBezTo>
                <a:cubicBezTo>
                  <a:pt x="38777" y="33"/>
                  <a:pt x="37779" y="0"/>
                  <a:pt x="36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6"/>
          <p:cNvSpPr/>
          <p:nvPr/>
        </p:nvSpPr>
        <p:spPr>
          <a:xfrm flipH="1">
            <a:off x="-61487" y="2796375"/>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6"/>
          <p:cNvSpPr/>
          <p:nvPr/>
        </p:nvSpPr>
        <p:spPr>
          <a:xfrm flipH="1">
            <a:off x="6827935" y="4018050"/>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6"/>
          <p:cNvSpPr/>
          <p:nvPr/>
        </p:nvSpPr>
        <p:spPr>
          <a:xfrm>
            <a:off x="7996350" y="-34200"/>
            <a:ext cx="1147650" cy="1021775"/>
          </a:xfrm>
          <a:custGeom>
            <a:rect b="b" l="l" r="r" t="t"/>
            <a:pathLst>
              <a:path extrusionOk="0" h="40871" w="45906">
                <a:moveTo>
                  <a:pt x="10789" y="0"/>
                </a:moveTo>
                <a:cubicBezTo>
                  <a:pt x="10789" y="0"/>
                  <a:pt x="1" y="6018"/>
                  <a:pt x="6034" y="14790"/>
                </a:cubicBezTo>
                <a:cubicBezTo>
                  <a:pt x="12067" y="23562"/>
                  <a:pt x="8727" y="25683"/>
                  <a:pt x="8727" y="28196"/>
                </a:cubicBezTo>
                <a:cubicBezTo>
                  <a:pt x="8727" y="30693"/>
                  <a:pt x="4289" y="35989"/>
                  <a:pt x="10804" y="39931"/>
                </a:cubicBezTo>
                <a:cubicBezTo>
                  <a:pt x="11893" y="40590"/>
                  <a:pt x="12773" y="40870"/>
                  <a:pt x="13503" y="40870"/>
                </a:cubicBezTo>
                <a:cubicBezTo>
                  <a:pt x="17123" y="40870"/>
                  <a:pt x="17032" y="33951"/>
                  <a:pt x="20463" y="31972"/>
                </a:cubicBezTo>
                <a:cubicBezTo>
                  <a:pt x="21906" y="31140"/>
                  <a:pt x="23233" y="31032"/>
                  <a:pt x="24424" y="31032"/>
                </a:cubicBezTo>
                <a:cubicBezTo>
                  <a:pt x="24838" y="31032"/>
                  <a:pt x="25237" y="31045"/>
                  <a:pt x="25617" y="31045"/>
                </a:cubicBezTo>
                <a:cubicBezTo>
                  <a:pt x="27264" y="31045"/>
                  <a:pt x="28584" y="30801"/>
                  <a:pt x="29506" y="28196"/>
                </a:cubicBezTo>
                <a:cubicBezTo>
                  <a:pt x="30101" y="26508"/>
                  <a:pt x="31705" y="26242"/>
                  <a:pt x="33730" y="26242"/>
                </a:cubicBezTo>
                <a:cubicBezTo>
                  <a:pt x="34659" y="26242"/>
                  <a:pt x="35677" y="26298"/>
                  <a:pt x="36726" y="26298"/>
                </a:cubicBezTo>
                <a:cubicBezTo>
                  <a:pt x="40092" y="26298"/>
                  <a:pt x="43781" y="25722"/>
                  <a:pt x="45906" y="20868"/>
                </a:cubicBezTo>
                <a:lnTo>
                  <a:pt x="459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6"/>
          <p:cNvSpPr/>
          <p:nvPr/>
        </p:nvSpPr>
        <p:spPr>
          <a:xfrm rot="6678767">
            <a:off x="8358214" y="71452"/>
            <a:ext cx="1054751" cy="121176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pic>
        <p:nvPicPr>
          <p:cNvPr id="325" name="Google Shape;325;p37"/>
          <p:cNvPicPr preferRelativeResize="0"/>
          <p:nvPr>
            <p:ph idx="2" type="pic"/>
          </p:nvPr>
        </p:nvPicPr>
        <p:blipFill rotWithShape="1">
          <a:blip r:embed="rId3">
            <a:alphaModFix/>
          </a:blip>
          <a:srcRect b="7741" l="0" r="0" t="7741"/>
          <a:stretch/>
        </p:blipFill>
        <p:spPr>
          <a:xfrm>
            <a:off x="0" y="0"/>
            <a:ext cx="9143997" cy="5143502"/>
          </a:xfrm>
          <a:prstGeom prst="rect">
            <a:avLst/>
          </a:prstGeom>
        </p:spPr>
      </p:pic>
      <p:sp>
        <p:nvSpPr>
          <p:cNvPr id="326" name="Google Shape;326;p37"/>
          <p:cNvSpPr txBox="1"/>
          <p:nvPr>
            <p:ph type="title"/>
          </p:nvPr>
        </p:nvSpPr>
        <p:spPr>
          <a:xfrm>
            <a:off x="720000" y="4140600"/>
            <a:ext cx="7704000" cy="46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SOCIAL MEDIA IS ALL ABOUT PEOPLE</a:t>
            </a:r>
            <a:endParaRPr/>
          </a:p>
        </p:txBody>
      </p:sp>
      <p:sp>
        <p:nvSpPr>
          <p:cNvPr id="327" name="Google Shape;327;p37"/>
          <p:cNvSpPr/>
          <p:nvPr/>
        </p:nvSpPr>
        <p:spPr>
          <a:xfrm flipH="1">
            <a:off x="7288940" y="4298773"/>
            <a:ext cx="1873037" cy="872196"/>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7"/>
          <p:cNvSpPr/>
          <p:nvPr/>
        </p:nvSpPr>
        <p:spPr>
          <a:xfrm rot="-4499903">
            <a:off x="8232368" y="-70904"/>
            <a:ext cx="1054772" cy="1211806"/>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ENGAGEMENT SHARE</a:t>
            </a:r>
            <a:endParaRPr/>
          </a:p>
        </p:txBody>
      </p:sp>
      <p:sp>
        <p:nvSpPr>
          <p:cNvPr id="334" name="Google Shape;334;p38"/>
          <p:cNvSpPr txBox="1"/>
          <p:nvPr/>
        </p:nvSpPr>
        <p:spPr>
          <a:xfrm>
            <a:off x="535950" y="4364950"/>
            <a:ext cx="8072100" cy="245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b="1" lang="en" sz="1000" u="sng">
                <a:solidFill>
                  <a:schemeClr val="hlink"/>
                </a:solidFill>
                <a:latin typeface="Open Sans"/>
                <a:ea typeface="Open Sans"/>
                <a:cs typeface="Open Sans"/>
                <a:sym typeface="Open Sans"/>
                <a:hlinkClick r:id="rId3"/>
              </a:rPr>
              <a:t>For more info, click here</a:t>
            </a:r>
            <a:endParaRPr b="1" sz="1000">
              <a:solidFill>
                <a:schemeClr val="dk1"/>
              </a:solidFill>
              <a:latin typeface="Open Sans"/>
              <a:ea typeface="Open Sans"/>
              <a:cs typeface="Open Sans"/>
              <a:sym typeface="Open Sans"/>
            </a:endParaRPr>
          </a:p>
        </p:txBody>
      </p:sp>
      <p:sp>
        <p:nvSpPr>
          <p:cNvPr id="335" name="Google Shape;335;p38"/>
          <p:cNvSpPr txBox="1"/>
          <p:nvPr/>
        </p:nvSpPr>
        <p:spPr>
          <a:xfrm>
            <a:off x="5878250" y="3529131"/>
            <a:ext cx="16731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eem Kufi"/>
                <a:ea typeface="Reem Kufi"/>
                <a:cs typeface="Reem Kufi"/>
                <a:sym typeface="Reem Kufi"/>
              </a:rPr>
              <a:t>PINTEREST</a:t>
            </a:r>
            <a:endParaRPr sz="1800">
              <a:solidFill>
                <a:schemeClr val="dk1"/>
              </a:solidFill>
              <a:latin typeface="Reem Kufi"/>
              <a:ea typeface="Reem Kufi"/>
              <a:cs typeface="Reem Kufi"/>
              <a:sym typeface="Reem Kufi"/>
            </a:endParaRPr>
          </a:p>
        </p:txBody>
      </p:sp>
      <p:sp>
        <p:nvSpPr>
          <p:cNvPr id="336" name="Google Shape;336;p38"/>
          <p:cNvSpPr txBox="1"/>
          <p:nvPr/>
        </p:nvSpPr>
        <p:spPr>
          <a:xfrm>
            <a:off x="5878250" y="2851004"/>
            <a:ext cx="16731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eem Kufi"/>
                <a:ea typeface="Reem Kufi"/>
                <a:cs typeface="Reem Kufi"/>
                <a:sym typeface="Reem Kufi"/>
              </a:rPr>
              <a:t>TIKTOK</a:t>
            </a:r>
            <a:endParaRPr sz="1800">
              <a:solidFill>
                <a:schemeClr val="dk1"/>
              </a:solidFill>
              <a:latin typeface="Reem Kufi"/>
              <a:ea typeface="Reem Kufi"/>
              <a:cs typeface="Reem Kufi"/>
              <a:sym typeface="Reem Kufi"/>
            </a:endParaRPr>
          </a:p>
        </p:txBody>
      </p:sp>
      <p:sp>
        <p:nvSpPr>
          <p:cNvPr id="337" name="Google Shape;337;p38"/>
          <p:cNvSpPr txBox="1"/>
          <p:nvPr/>
        </p:nvSpPr>
        <p:spPr>
          <a:xfrm>
            <a:off x="5878250" y="2172877"/>
            <a:ext cx="16731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eem Kufi"/>
                <a:ea typeface="Reem Kufi"/>
                <a:cs typeface="Reem Kufi"/>
                <a:sym typeface="Reem Kufi"/>
              </a:rPr>
              <a:t>INSTAGRAM</a:t>
            </a:r>
            <a:endParaRPr sz="1800">
              <a:solidFill>
                <a:schemeClr val="dk1"/>
              </a:solidFill>
              <a:latin typeface="Reem Kufi"/>
              <a:ea typeface="Reem Kufi"/>
              <a:cs typeface="Reem Kufi"/>
              <a:sym typeface="Reem Kufi"/>
            </a:endParaRPr>
          </a:p>
        </p:txBody>
      </p:sp>
      <p:sp>
        <p:nvSpPr>
          <p:cNvPr id="338" name="Google Shape;338;p38"/>
          <p:cNvSpPr txBox="1"/>
          <p:nvPr/>
        </p:nvSpPr>
        <p:spPr>
          <a:xfrm>
            <a:off x="5878250" y="1494750"/>
            <a:ext cx="16731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eem Kufi"/>
                <a:ea typeface="Reem Kufi"/>
                <a:cs typeface="Reem Kufi"/>
                <a:sym typeface="Reem Kufi"/>
              </a:rPr>
              <a:t>TWITTER</a:t>
            </a:r>
            <a:endParaRPr sz="1800">
              <a:solidFill>
                <a:schemeClr val="dk1"/>
              </a:solidFill>
              <a:latin typeface="Reem Kufi"/>
              <a:ea typeface="Reem Kufi"/>
              <a:cs typeface="Reem Kufi"/>
              <a:sym typeface="Reem Kufi"/>
            </a:endParaRPr>
          </a:p>
        </p:txBody>
      </p:sp>
      <p:sp>
        <p:nvSpPr>
          <p:cNvPr id="339" name="Google Shape;339;p38"/>
          <p:cNvSpPr txBox="1"/>
          <p:nvPr/>
        </p:nvSpPr>
        <p:spPr>
          <a:xfrm>
            <a:off x="4892419" y="3529131"/>
            <a:ext cx="871500" cy="358800"/>
          </a:xfrm>
          <a:prstGeom prst="rect">
            <a:avLst/>
          </a:prstGeom>
          <a:solidFill>
            <a:srgbClr val="D79A4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eem Kufi"/>
                <a:ea typeface="Reem Kufi"/>
                <a:cs typeface="Reem Kufi"/>
                <a:sym typeface="Reem Kufi"/>
              </a:rPr>
              <a:t>9%</a:t>
            </a:r>
            <a:endParaRPr sz="1800">
              <a:solidFill>
                <a:schemeClr val="dk1"/>
              </a:solidFill>
              <a:latin typeface="Reem Kufi"/>
              <a:ea typeface="Reem Kufi"/>
              <a:cs typeface="Reem Kufi"/>
              <a:sym typeface="Reem Kufi"/>
            </a:endParaRPr>
          </a:p>
        </p:txBody>
      </p:sp>
      <p:sp>
        <p:nvSpPr>
          <p:cNvPr id="340" name="Google Shape;340;p38"/>
          <p:cNvSpPr txBox="1"/>
          <p:nvPr/>
        </p:nvSpPr>
        <p:spPr>
          <a:xfrm>
            <a:off x="4892419" y="2851004"/>
            <a:ext cx="871500" cy="358800"/>
          </a:xfrm>
          <a:prstGeom prst="rect">
            <a:avLst/>
          </a:prstGeom>
          <a:solidFill>
            <a:srgbClr val="27090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Reem Kufi"/>
                <a:ea typeface="Reem Kufi"/>
                <a:cs typeface="Reem Kufi"/>
                <a:sym typeface="Reem Kufi"/>
              </a:rPr>
              <a:t>38%</a:t>
            </a:r>
            <a:endParaRPr sz="1800">
              <a:solidFill>
                <a:schemeClr val="lt1"/>
              </a:solidFill>
              <a:latin typeface="Reem Kufi"/>
              <a:ea typeface="Reem Kufi"/>
              <a:cs typeface="Reem Kufi"/>
              <a:sym typeface="Reem Kufi"/>
            </a:endParaRPr>
          </a:p>
        </p:txBody>
      </p:sp>
      <p:sp>
        <p:nvSpPr>
          <p:cNvPr id="341" name="Google Shape;341;p38"/>
          <p:cNvSpPr txBox="1"/>
          <p:nvPr/>
        </p:nvSpPr>
        <p:spPr>
          <a:xfrm>
            <a:off x="4892419" y="2172877"/>
            <a:ext cx="871500" cy="358800"/>
          </a:xfrm>
          <a:prstGeom prst="rect">
            <a:avLst/>
          </a:prstGeom>
          <a:solidFill>
            <a:srgbClr val="FFFBF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eem Kufi"/>
                <a:ea typeface="Reem Kufi"/>
                <a:cs typeface="Reem Kufi"/>
                <a:sym typeface="Reem Kufi"/>
              </a:rPr>
              <a:t>12%</a:t>
            </a:r>
            <a:endParaRPr sz="1800">
              <a:solidFill>
                <a:schemeClr val="dk1"/>
              </a:solidFill>
              <a:latin typeface="Reem Kufi"/>
              <a:ea typeface="Reem Kufi"/>
              <a:cs typeface="Reem Kufi"/>
              <a:sym typeface="Reem Kufi"/>
            </a:endParaRPr>
          </a:p>
        </p:txBody>
      </p:sp>
      <p:sp>
        <p:nvSpPr>
          <p:cNvPr id="342" name="Google Shape;342;p38"/>
          <p:cNvSpPr txBox="1"/>
          <p:nvPr/>
        </p:nvSpPr>
        <p:spPr>
          <a:xfrm>
            <a:off x="4892419" y="1494750"/>
            <a:ext cx="871500" cy="358800"/>
          </a:xfrm>
          <a:prstGeom prst="rect">
            <a:avLst/>
          </a:prstGeom>
          <a:solidFill>
            <a:srgbClr val="A65F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Reem Kufi"/>
                <a:ea typeface="Reem Kufi"/>
                <a:cs typeface="Reem Kufi"/>
                <a:sym typeface="Reem Kufi"/>
              </a:rPr>
              <a:t>41%</a:t>
            </a:r>
            <a:endParaRPr sz="1800">
              <a:solidFill>
                <a:schemeClr val="lt2"/>
              </a:solidFill>
              <a:latin typeface="Reem Kufi"/>
              <a:ea typeface="Reem Kufi"/>
              <a:cs typeface="Reem Kufi"/>
              <a:sym typeface="Reem Kufi"/>
            </a:endParaRPr>
          </a:p>
        </p:txBody>
      </p:sp>
      <p:pic>
        <p:nvPicPr>
          <p:cNvPr id="343" name="Google Shape;343;p38" title="Gráfico">
            <a:hlinkClick r:id="rId4"/>
          </p:cNvPr>
          <p:cNvPicPr preferRelativeResize="0"/>
          <p:nvPr/>
        </p:nvPicPr>
        <p:blipFill>
          <a:blip r:embed="rId5">
            <a:alphaModFix/>
          </a:blip>
          <a:stretch>
            <a:fillRect/>
          </a:stretch>
        </p:blipFill>
        <p:spPr>
          <a:xfrm>
            <a:off x="1592650" y="1115825"/>
            <a:ext cx="2919415" cy="30424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TABLE FOR YOUR SCHEDULES</a:t>
            </a:r>
            <a:endParaRPr/>
          </a:p>
        </p:txBody>
      </p:sp>
      <p:graphicFrame>
        <p:nvGraphicFramePr>
          <p:cNvPr id="349" name="Google Shape;349;p39"/>
          <p:cNvGraphicFramePr/>
          <p:nvPr/>
        </p:nvGraphicFramePr>
        <p:xfrm>
          <a:off x="719963" y="1314010"/>
          <a:ext cx="3000000" cy="3000000"/>
        </p:xfrm>
        <a:graphic>
          <a:graphicData uri="http://schemas.openxmlformats.org/drawingml/2006/table">
            <a:tbl>
              <a:tblPr>
                <a:noFill/>
                <a:tableStyleId>{40B67D8F-4705-43B6-964E-35DBAF5C3D20}</a:tableStyleId>
              </a:tblPr>
              <a:tblGrid>
                <a:gridCol w="1246275"/>
                <a:gridCol w="1284300"/>
                <a:gridCol w="1284300"/>
                <a:gridCol w="1284300"/>
                <a:gridCol w="1284300"/>
                <a:gridCol w="1284300"/>
              </a:tblGrid>
              <a:tr h="460275">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Reem Kufi"/>
                          <a:ea typeface="Reem Kufi"/>
                          <a:cs typeface="Reem Kufi"/>
                          <a:sym typeface="Reem Kufi"/>
                        </a:rPr>
                        <a:t>MONDAY</a:t>
                      </a:r>
                      <a:endParaRPr sz="1300">
                        <a:solidFill>
                          <a:schemeClr val="dk1"/>
                        </a:solidFill>
                        <a:latin typeface="Reem Kufi"/>
                        <a:ea typeface="Reem Kufi"/>
                        <a:cs typeface="Reem Kufi"/>
                        <a:sym typeface="Reem Kufi"/>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Reem Kufi"/>
                          <a:ea typeface="Reem Kufi"/>
                          <a:cs typeface="Reem Kufi"/>
                          <a:sym typeface="Reem Kufi"/>
                        </a:rPr>
                        <a:t>TUESDAY</a:t>
                      </a:r>
                      <a:endParaRPr sz="1300">
                        <a:solidFill>
                          <a:schemeClr val="dk1"/>
                        </a:solidFill>
                        <a:latin typeface="Reem Kufi"/>
                        <a:ea typeface="Reem Kufi"/>
                        <a:cs typeface="Reem Kufi"/>
                        <a:sym typeface="Reem Kufi"/>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300">
                          <a:solidFill>
                            <a:schemeClr val="dk1"/>
                          </a:solidFill>
                          <a:latin typeface="Reem Kufi"/>
                          <a:ea typeface="Reem Kufi"/>
                          <a:cs typeface="Reem Kufi"/>
                          <a:sym typeface="Reem Kufi"/>
                        </a:rPr>
                        <a:t>WEDNESDAY</a:t>
                      </a:r>
                      <a:endParaRPr sz="1300">
                        <a:solidFill>
                          <a:schemeClr val="dk1"/>
                        </a:solidFill>
                        <a:latin typeface="Reem Kufi"/>
                        <a:ea typeface="Reem Kufi"/>
                        <a:cs typeface="Reem Kufi"/>
                        <a:sym typeface="Reem Kufi"/>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Reem Kufi"/>
                          <a:ea typeface="Reem Kufi"/>
                          <a:cs typeface="Reem Kufi"/>
                          <a:sym typeface="Reem Kufi"/>
                        </a:rPr>
                        <a:t>THURSDAY</a:t>
                      </a:r>
                      <a:endParaRPr sz="1300">
                        <a:solidFill>
                          <a:schemeClr val="dk1"/>
                        </a:solidFill>
                        <a:latin typeface="Reem Kufi"/>
                        <a:ea typeface="Reem Kufi"/>
                        <a:cs typeface="Reem Kufi"/>
                        <a:sym typeface="Reem Kufi"/>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Reem Kufi"/>
                          <a:ea typeface="Reem Kufi"/>
                          <a:cs typeface="Reem Kufi"/>
                          <a:sym typeface="Reem Kufi"/>
                        </a:rPr>
                        <a:t>FRIDAY</a:t>
                      </a:r>
                      <a:endParaRPr sz="1300">
                        <a:solidFill>
                          <a:schemeClr val="dk1"/>
                        </a:solidFill>
                        <a:latin typeface="Reem Kufi"/>
                        <a:ea typeface="Reem Kufi"/>
                        <a:cs typeface="Reem Kufi"/>
                        <a:sym typeface="Reem Kufi"/>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460275">
                <a:tc>
                  <a:txBody>
                    <a:bodyPr/>
                    <a:lstStyle/>
                    <a:p>
                      <a:pPr indent="0" lvl="0" marL="0" rtl="0" algn="l">
                        <a:spcBef>
                          <a:spcPts val="0"/>
                        </a:spcBef>
                        <a:spcAft>
                          <a:spcPts val="0"/>
                        </a:spcAft>
                        <a:buNone/>
                      </a:pPr>
                      <a:r>
                        <a:rPr lang="en">
                          <a:solidFill>
                            <a:schemeClr val="dk1"/>
                          </a:solidFill>
                          <a:latin typeface="Reem Kufi"/>
                          <a:ea typeface="Reem Kufi"/>
                          <a:cs typeface="Reem Kufi"/>
                          <a:sym typeface="Reem Kufi"/>
                        </a:rPr>
                        <a:t>TIKTOK</a:t>
                      </a:r>
                      <a:endParaRPr>
                        <a:solidFill>
                          <a:schemeClr val="dk1"/>
                        </a:solidFill>
                        <a:latin typeface="Reem Kufi"/>
                        <a:ea typeface="Reem Kufi"/>
                        <a:cs typeface="Reem Kufi"/>
                        <a:sym typeface="Reem Kufi"/>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OOTD</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Dance trend</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Stitch</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A day with me!</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Giveaway</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0275">
                <a:tc>
                  <a:txBody>
                    <a:bodyPr/>
                    <a:lstStyle/>
                    <a:p>
                      <a:pPr indent="0" lvl="0" marL="0" rtl="0" algn="l">
                        <a:spcBef>
                          <a:spcPts val="0"/>
                        </a:spcBef>
                        <a:spcAft>
                          <a:spcPts val="0"/>
                        </a:spcAft>
                        <a:buNone/>
                      </a:pPr>
                      <a:r>
                        <a:rPr lang="en">
                          <a:solidFill>
                            <a:schemeClr val="dk1"/>
                          </a:solidFill>
                          <a:latin typeface="Reem Kufi"/>
                          <a:ea typeface="Reem Kufi"/>
                          <a:cs typeface="Reem Kufi"/>
                          <a:sym typeface="Reem Kufi"/>
                        </a:rPr>
                        <a:t>INSTAGRAM</a:t>
                      </a:r>
                      <a:endParaRPr>
                        <a:solidFill>
                          <a:schemeClr val="dk1"/>
                        </a:solidFill>
                        <a:latin typeface="Reem Kufi"/>
                        <a:ea typeface="Reem Kufi"/>
                        <a:cs typeface="Reem Kufi"/>
                        <a:sym typeface="Reem Kufi"/>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Story</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Post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Reel</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Story</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0275">
                <a:tc>
                  <a:txBody>
                    <a:bodyPr/>
                    <a:lstStyle/>
                    <a:p>
                      <a:pPr indent="0" lvl="0" marL="0" rtl="0" algn="l">
                        <a:spcBef>
                          <a:spcPts val="0"/>
                        </a:spcBef>
                        <a:spcAft>
                          <a:spcPts val="0"/>
                        </a:spcAft>
                        <a:buNone/>
                      </a:pPr>
                      <a:r>
                        <a:rPr lang="en">
                          <a:solidFill>
                            <a:schemeClr val="dk1"/>
                          </a:solidFill>
                          <a:latin typeface="Reem Kufi"/>
                          <a:ea typeface="Reem Kufi"/>
                          <a:cs typeface="Reem Kufi"/>
                          <a:sym typeface="Reem Kufi"/>
                        </a:rPr>
                        <a:t>TWITTER</a:t>
                      </a:r>
                      <a:endParaRPr>
                        <a:solidFill>
                          <a:schemeClr val="dk1"/>
                        </a:solidFill>
                        <a:latin typeface="Reem Kufi"/>
                        <a:ea typeface="Reem Kufi"/>
                        <a:cs typeface="Reem Kufi"/>
                        <a:sym typeface="Reem Kufi"/>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Answer FAQs</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History thread</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Fun facts</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Quotes</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0275">
                <a:tc>
                  <a:txBody>
                    <a:bodyPr/>
                    <a:lstStyle/>
                    <a:p>
                      <a:pPr indent="0" lvl="0" marL="0" rtl="0" algn="l">
                        <a:spcBef>
                          <a:spcPts val="0"/>
                        </a:spcBef>
                        <a:spcAft>
                          <a:spcPts val="0"/>
                        </a:spcAft>
                        <a:buNone/>
                      </a:pPr>
                      <a:r>
                        <a:rPr lang="en">
                          <a:solidFill>
                            <a:schemeClr val="dk1"/>
                          </a:solidFill>
                          <a:latin typeface="Reem Kufi"/>
                          <a:ea typeface="Reem Kufi"/>
                          <a:cs typeface="Reem Kufi"/>
                          <a:sym typeface="Reem Kufi"/>
                        </a:rPr>
                        <a:t>PINTEREST</a:t>
                      </a:r>
                      <a:endParaRPr>
                        <a:solidFill>
                          <a:schemeClr val="dk1"/>
                        </a:solidFill>
                        <a:latin typeface="Reem Kufi"/>
                        <a:ea typeface="Reem Kufi"/>
                        <a:cs typeface="Reem Kufi"/>
                        <a:sym typeface="Reem Kufi"/>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Vision board</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How it’s made</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Inspirations</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Tips</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0275">
                <a:tc>
                  <a:txBody>
                    <a:bodyPr/>
                    <a:lstStyle/>
                    <a:p>
                      <a:pPr indent="0" lvl="0" marL="0" rtl="0" algn="l">
                        <a:spcBef>
                          <a:spcPts val="0"/>
                        </a:spcBef>
                        <a:spcAft>
                          <a:spcPts val="0"/>
                        </a:spcAft>
                        <a:buNone/>
                      </a:pPr>
                      <a:r>
                        <a:rPr lang="en">
                          <a:solidFill>
                            <a:schemeClr val="dk1"/>
                          </a:solidFill>
                          <a:latin typeface="Reem Kufi"/>
                          <a:ea typeface="Reem Kufi"/>
                          <a:cs typeface="Reem Kufi"/>
                          <a:sym typeface="Reem Kufi"/>
                        </a:rPr>
                        <a:t>EMAIL</a:t>
                      </a:r>
                      <a:endParaRPr>
                        <a:solidFill>
                          <a:schemeClr val="dk1"/>
                        </a:solidFill>
                        <a:latin typeface="Reem Kufi"/>
                        <a:ea typeface="Reem Kufi"/>
                        <a:cs typeface="Reem Kufi"/>
                        <a:sym typeface="Reem Kufi"/>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Why premium?</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Special event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Free topic</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32825">
                <a:tc>
                  <a:txBody>
                    <a:bodyPr/>
                    <a:lstStyle/>
                    <a:p>
                      <a:pPr indent="0" lvl="0" marL="0" rtl="0" algn="l">
                        <a:spcBef>
                          <a:spcPts val="0"/>
                        </a:spcBef>
                        <a:spcAft>
                          <a:spcPts val="0"/>
                        </a:spcAft>
                        <a:buNone/>
                      </a:pPr>
                      <a:r>
                        <a:rPr lang="en">
                          <a:solidFill>
                            <a:schemeClr val="dk1"/>
                          </a:solidFill>
                          <a:latin typeface="Reem Kufi"/>
                          <a:ea typeface="Reem Kufi"/>
                          <a:cs typeface="Reem Kufi"/>
                          <a:sym typeface="Reem Kufi"/>
                        </a:rPr>
                        <a:t>FACEBOOK</a:t>
                      </a:r>
                      <a:endParaRPr>
                        <a:solidFill>
                          <a:schemeClr val="dk1"/>
                        </a:solidFill>
                        <a:latin typeface="Reem Kufi"/>
                        <a:ea typeface="Reem Kufi"/>
                        <a:cs typeface="Reem Kufi"/>
                        <a:sym typeface="Reem Kufi"/>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Our company</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Product placement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Corporate video</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a:t>
                      </a:r>
                      <a:endParaRPr sz="12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0"/>
          <p:cNvSpPr txBox="1"/>
          <p:nvPr>
            <p:ph type="title"/>
          </p:nvPr>
        </p:nvSpPr>
        <p:spPr>
          <a:xfrm>
            <a:off x="720000" y="749825"/>
            <a:ext cx="3638100" cy="16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WHAT YOUR PAGE WILL LOOK LIKE</a:t>
            </a:r>
            <a:endParaRPr/>
          </a:p>
        </p:txBody>
      </p:sp>
      <p:sp>
        <p:nvSpPr>
          <p:cNvPr id="355" name="Google Shape;355;p40"/>
          <p:cNvSpPr txBox="1"/>
          <p:nvPr>
            <p:ph idx="4294967295" type="subTitle"/>
          </p:nvPr>
        </p:nvSpPr>
        <p:spPr>
          <a:xfrm>
            <a:off x="701550" y="2350900"/>
            <a:ext cx="3638100" cy="17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Remember that </a:t>
            </a:r>
            <a:r>
              <a:rPr lang="en"/>
              <a:t>web pages</a:t>
            </a:r>
            <a:r>
              <a:rPr lang="en"/>
              <a:t> must be optimized to work on phones, since 80% of people only visit websites from their smartphones</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Your brand name should be the first thing they see</a:t>
            </a:r>
            <a:endParaRPr/>
          </a:p>
          <a:p>
            <a:pPr indent="-304800" lvl="0" marL="457200" rtl="0" algn="l">
              <a:spcBef>
                <a:spcPts val="0"/>
              </a:spcBef>
              <a:spcAft>
                <a:spcPts val="0"/>
              </a:spcAft>
              <a:buSzPts val="1200"/>
              <a:buChar char="●"/>
            </a:pPr>
            <a:r>
              <a:rPr lang="en"/>
              <a:t>Put your best product on the front page</a:t>
            </a:r>
            <a:endParaRPr/>
          </a:p>
          <a:p>
            <a:pPr indent="-304800" lvl="0" marL="457200" rtl="0" algn="l">
              <a:spcBef>
                <a:spcPts val="0"/>
              </a:spcBef>
              <a:spcAft>
                <a:spcPts val="0"/>
              </a:spcAft>
              <a:buSzPts val="1200"/>
              <a:buChar char="●"/>
            </a:pPr>
            <a:r>
              <a:rPr lang="en"/>
              <a:t>Your audience should have a way of engaging with your content</a:t>
            </a:r>
            <a:endParaRPr/>
          </a:p>
        </p:txBody>
      </p:sp>
      <p:grpSp>
        <p:nvGrpSpPr>
          <p:cNvPr id="356" name="Google Shape;356;p40"/>
          <p:cNvGrpSpPr/>
          <p:nvPr/>
        </p:nvGrpSpPr>
        <p:grpSpPr>
          <a:xfrm>
            <a:off x="4559320" y="535000"/>
            <a:ext cx="1985469" cy="4073747"/>
            <a:chOff x="4940320" y="535000"/>
            <a:chExt cx="1985469" cy="4073747"/>
          </a:xfrm>
        </p:grpSpPr>
        <p:sp>
          <p:nvSpPr>
            <p:cNvPr id="357" name="Google Shape;357;p40"/>
            <p:cNvSpPr/>
            <p:nvPr/>
          </p:nvSpPr>
          <p:spPr>
            <a:xfrm>
              <a:off x="4940475" y="535000"/>
              <a:ext cx="1985211" cy="4073747"/>
            </a:xfrm>
            <a:custGeom>
              <a:rect b="b" l="l" r="r" t="t"/>
              <a:pathLst>
                <a:path extrusionOk="0" h="207289" w="101080">
                  <a:moveTo>
                    <a:pt x="1" y="0"/>
                  </a:moveTo>
                  <a:lnTo>
                    <a:pt x="1" y="207289"/>
                  </a:lnTo>
                  <a:lnTo>
                    <a:pt x="101079" y="207289"/>
                  </a:lnTo>
                  <a:lnTo>
                    <a:pt x="101079" y="0"/>
                  </a:lnTo>
                  <a:close/>
                </a:path>
              </a:pathLst>
            </a:custGeom>
            <a:solidFill>
              <a:srgbClr val="FFFBF5">
                <a:alpha val="37970"/>
              </a:srgbClr>
            </a:solidFill>
            <a:ln>
              <a:noFill/>
            </a:ln>
            <a:effectLst>
              <a:outerShdw blurRad="57150" rotWithShape="0" algn="bl" dir="1800000" dist="38100">
                <a:schemeClr val="dk2">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0"/>
            <p:cNvSpPr/>
            <p:nvPr/>
          </p:nvSpPr>
          <p:spPr>
            <a:xfrm>
              <a:off x="4940325" y="4317000"/>
              <a:ext cx="1985464" cy="291401"/>
            </a:xfrm>
            <a:custGeom>
              <a:rect b="b" l="l" r="r" t="t"/>
              <a:pathLst>
                <a:path extrusionOk="0" h="14875" w="101080">
                  <a:moveTo>
                    <a:pt x="1" y="0"/>
                  </a:moveTo>
                  <a:lnTo>
                    <a:pt x="1" y="14875"/>
                  </a:lnTo>
                  <a:lnTo>
                    <a:pt x="101079" y="14875"/>
                  </a:lnTo>
                  <a:lnTo>
                    <a:pt x="101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0"/>
            <p:cNvSpPr/>
            <p:nvPr/>
          </p:nvSpPr>
          <p:spPr>
            <a:xfrm>
              <a:off x="4945413" y="535000"/>
              <a:ext cx="1980157" cy="291401"/>
            </a:xfrm>
            <a:custGeom>
              <a:rect b="b" l="l" r="r" t="t"/>
              <a:pathLst>
                <a:path extrusionOk="0" h="14875" w="101080">
                  <a:moveTo>
                    <a:pt x="1" y="0"/>
                  </a:moveTo>
                  <a:lnTo>
                    <a:pt x="1" y="14875"/>
                  </a:lnTo>
                  <a:lnTo>
                    <a:pt x="101079" y="14875"/>
                  </a:lnTo>
                  <a:lnTo>
                    <a:pt x="101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0"/>
            <p:cNvSpPr/>
            <p:nvPr/>
          </p:nvSpPr>
          <p:spPr>
            <a:xfrm>
              <a:off x="4940320" y="1371650"/>
              <a:ext cx="1985251" cy="20"/>
            </a:xfrm>
            <a:custGeom>
              <a:rect b="b" l="l" r="r" t="t"/>
              <a:pathLst>
                <a:path extrusionOk="0" fill="none" h="1" w="101340">
                  <a:moveTo>
                    <a:pt x="0" y="0"/>
                  </a:moveTo>
                  <a:lnTo>
                    <a:pt x="101339" y="0"/>
                  </a:lnTo>
                </a:path>
              </a:pathLst>
            </a:custGeom>
            <a:noFill/>
            <a:ln cap="flat" cmpd="sng" w="3250">
              <a:solidFill>
                <a:srgbClr val="EDEDED"/>
              </a:solidFill>
              <a:prstDash val="solid"/>
              <a:miter lim="4349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0"/>
            <p:cNvSpPr/>
            <p:nvPr/>
          </p:nvSpPr>
          <p:spPr>
            <a:xfrm>
              <a:off x="4945413" y="4316988"/>
              <a:ext cx="1980157" cy="20"/>
            </a:xfrm>
            <a:custGeom>
              <a:rect b="b" l="l" r="r" t="t"/>
              <a:pathLst>
                <a:path extrusionOk="0" fill="none" h="1" w="101080">
                  <a:moveTo>
                    <a:pt x="1" y="0"/>
                  </a:moveTo>
                  <a:lnTo>
                    <a:pt x="101079" y="0"/>
                  </a:lnTo>
                </a:path>
              </a:pathLst>
            </a:custGeom>
            <a:noFill/>
            <a:ln cap="flat" cmpd="sng" w="3250">
              <a:solidFill>
                <a:srgbClr val="BCBCBC"/>
              </a:solidFill>
              <a:prstDash val="solid"/>
              <a:miter lim="4349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0"/>
            <p:cNvSpPr/>
            <p:nvPr/>
          </p:nvSpPr>
          <p:spPr>
            <a:xfrm>
              <a:off x="6264308" y="4398772"/>
              <a:ext cx="131233" cy="103964"/>
            </a:xfrm>
            <a:custGeom>
              <a:rect b="b" l="l" r="r" t="t"/>
              <a:pathLst>
                <a:path extrusionOk="0" fill="none" h="5307" w="6699">
                  <a:moveTo>
                    <a:pt x="4915" y="0"/>
                  </a:moveTo>
                  <a:cubicBezTo>
                    <a:pt x="3654" y="0"/>
                    <a:pt x="3349" y="957"/>
                    <a:pt x="3349" y="957"/>
                  </a:cubicBezTo>
                  <a:cubicBezTo>
                    <a:pt x="3349" y="957"/>
                    <a:pt x="3045" y="0"/>
                    <a:pt x="1784" y="0"/>
                  </a:cubicBezTo>
                  <a:cubicBezTo>
                    <a:pt x="87" y="0"/>
                    <a:pt x="0" y="1784"/>
                    <a:pt x="522" y="2610"/>
                  </a:cubicBezTo>
                  <a:cubicBezTo>
                    <a:pt x="1001" y="3393"/>
                    <a:pt x="3349" y="5307"/>
                    <a:pt x="3349" y="5307"/>
                  </a:cubicBezTo>
                  <a:cubicBezTo>
                    <a:pt x="3349" y="5307"/>
                    <a:pt x="5698" y="3393"/>
                    <a:pt x="6176" y="2610"/>
                  </a:cubicBezTo>
                  <a:cubicBezTo>
                    <a:pt x="6698" y="1784"/>
                    <a:pt x="6611" y="0"/>
                    <a:pt x="4915" y="0"/>
                  </a:cubicBezTo>
                  <a:close/>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 name="Google Shape;363;p40"/>
            <p:cNvGrpSpPr/>
            <p:nvPr/>
          </p:nvGrpSpPr>
          <p:grpSpPr>
            <a:xfrm>
              <a:off x="5472876" y="4385325"/>
              <a:ext cx="126963" cy="127825"/>
              <a:chOff x="1793000" y="5151750"/>
              <a:chExt cx="162025" cy="163125"/>
            </a:xfrm>
          </p:grpSpPr>
          <p:sp>
            <p:nvSpPr>
              <p:cNvPr id="364" name="Google Shape;364;p40"/>
              <p:cNvSpPr/>
              <p:nvPr/>
            </p:nvSpPr>
            <p:spPr>
              <a:xfrm>
                <a:off x="1793000" y="5151750"/>
                <a:ext cx="137025" cy="138125"/>
              </a:xfrm>
              <a:custGeom>
                <a:rect b="b" l="l" r="r" t="t"/>
                <a:pathLst>
                  <a:path extrusionOk="0" fill="none" h="5525" w="5481">
                    <a:moveTo>
                      <a:pt x="4524" y="1001"/>
                    </a:moveTo>
                    <a:cubicBezTo>
                      <a:pt x="5480" y="1958"/>
                      <a:pt x="5480" y="3567"/>
                      <a:pt x="4524" y="4524"/>
                    </a:cubicBezTo>
                    <a:cubicBezTo>
                      <a:pt x="3523" y="5524"/>
                      <a:pt x="1957" y="5524"/>
                      <a:pt x="957" y="4524"/>
                    </a:cubicBezTo>
                    <a:cubicBezTo>
                      <a:pt x="0" y="3567"/>
                      <a:pt x="0" y="1958"/>
                      <a:pt x="957" y="1001"/>
                    </a:cubicBezTo>
                    <a:cubicBezTo>
                      <a:pt x="1914" y="1"/>
                      <a:pt x="3523" y="1"/>
                      <a:pt x="4524" y="1001"/>
                    </a:cubicBezTo>
                    <a:close/>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0"/>
              <p:cNvSpPr/>
              <p:nvPr/>
            </p:nvSpPr>
            <p:spPr>
              <a:xfrm>
                <a:off x="1906075" y="5264825"/>
                <a:ext cx="48950" cy="50050"/>
              </a:xfrm>
              <a:custGeom>
                <a:rect b="b" l="l" r="r" t="t"/>
                <a:pathLst>
                  <a:path extrusionOk="0" fill="none" h="2002" w="1958">
                    <a:moveTo>
                      <a:pt x="1" y="1"/>
                    </a:moveTo>
                    <a:lnTo>
                      <a:pt x="1958" y="2002"/>
                    </a:lnTo>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40"/>
            <p:cNvGrpSpPr/>
            <p:nvPr/>
          </p:nvGrpSpPr>
          <p:grpSpPr>
            <a:xfrm>
              <a:off x="5873315" y="4390438"/>
              <a:ext cx="121027" cy="117599"/>
              <a:chOff x="2304025" y="5158275"/>
              <a:chExt cx="154450" cy="150075"/>
            </a:xfrm>
          </p:grpSpPr>
          <p:sp>
            <p:nvSpPr>
              <p:cNvPr id="367" name="Google Shape;367;p40"/>
              <p:cNvSpPr/>
              <p:nvPr/>
            </p:nvSpPr>
            <p:spPr>
              <a:xfrm>
                <a:off x="2380150" y="5187625"/>
                <a:ext cx="1125" cy="94625"/>
              </a:xfrm>
              <a:custGeom>
                <a:rect b="b" l="l" r="r" t="t"/>
                <a:pathLst>
                  <a:path extrusionOk="0" fill="none" h="3785" w="45">
                    <a:moveTo>
                      <a:pt x="1" y="1"/>
                    </a:moveTo>
                    <a:cubicBezTo>
                      <a:pt x="1" y="1"/>
                      <a:pt x="44" y="3785"/>
                      <a:pt x="1" y="3741"/>
                    </a:cubicBezTo>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0"/>
              <p:cNvSpPr/>
              <p:nvPr/>
            </p:nvSpPr>
            <p:spPr>
              <a:xfrm>
                <a:off x="2332300" y="5233300"/>
                <a:ext cx="94625" cy="1125"/>
              </a:xfrm>
              <a:custGeom>
                <a:rect b="b" l="l" r="r" t="t"/>
                <a:pathLst>
                  <a:path extrusionOk="0" fill="none" h="45" w="3785">
                    <a:moveTo>
                      <a:pt x="3785" y="1"/>
                    </a:moveTo>
                    <a:cubicBezTo>
                      <a:pt x="3785" y="1"/>
                      <a:pt x="1" y="44"/>
                      <a:pt x="44" y="1"/>
                    </a:cubicBezTo>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0"/>
              <p:cNvSpPr/>
              <p:nvPr/>
            </p:nvSpPr>
            <p:spPr>
              <a:xfrm>
                <a:off x="2304025" y="5158275"/>
                <a:ext cx="154450" cy="150075"/>
              </a:xfrm>
              <a:custGeom>
                <a:rect b="b" l="l" r="r" t="t"/>
                <a:pathLst>
                  <a:path extrusionOk="0" fill="none" h="6003" w="6178">
                    <a:moveTo>
                      <a:pt x="1480" y="1"/>
                    </a:moveTo>
                    <a:lnTo>
                      <a:pt x="4698" y="1"/>
                    </a:lnTo>
                    <a:cubicBezTo>
                      <a:pt x="5525" y="1"/>
                      <a:pt x="6177" y="653"/>
                      <a:pt x="6177" y="1479"/>
                    </a:cubicBezTo>
                    <a:lnTo>
                      <a:pt x="6177" y="4567"/>
                    </a:lnTo>
                    <a:cubicBezTo>
                      <a:pt x="6177" y="5350"/>
                      <a:pt x="5525" y="6003"/>
                      <a:pt x="4698" y="6003"/>
                    </a:cubicBezTo>
                    <a:lnTo>
                      <a:pt x="1480" y="6003"/>
                    </a:lnTo>
                    <a:cubicBezTo>
                      <a:pt x="653" y="6003"/>
                      <a:pt x="1" y="5350"/>
                      <a:pt x="1" y="4567"/>
                    </a:cubicBezTo>
                    <a:lnTo>
                      <a:pt x="1" y="1479"/>
                    </a:lnTo>
                    <a:cubicBezTo>
                      <a:pt x="1" y="653"/>
                      <a:pt x="653" y="1"/>
                      <a:pt x="1480" y="1"/>
                    </a:cubicBezTo>
                    <a:close/>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40"/>
            <p:cNvSpPr/>
            <p:nvPr/>
          </p:nvSpPr>
          <p:spPr>
            <a:xfrm>
              <a:off x="5083438" y="4390251"/>
              <a:ext cx="116756" cy="119303"/>
            </a:xfrm>
            <a:custGeom>
              <a:rect b="b" l="l" r="r" t="t"/>
              <a:pathLst>
                <a:path extrusionOk="0" h="6090" w="5960">
                  <a:moveTo>
                    <a:pt x="2958" y="1"/>
                  </a:moveTo>
                  <a:lnTo>
                    <a:pt x="1" y="2784"/>
                  </a:lnTo>
                  <a:lnTo>
                    <a:pt x="1" y="6090"/>
                  </a:lnTo>
                  <a:lnTo>
                    <a:pt x="2045" y="6090"/>
                  </a:lnTo>
                  <a:lnTo>
                    <a:pt x="2045" y="4480"/>
                  </a:lnTo>
                  <a:cubicBezTo>
                    <a:pt x="2045" y="3958"/>
                    <a:pt x="2480" y="3567"/>
                    <a:pt x="2958" y="3567"/>
                  </a:cubicBezTo>
                  <a:cubicBezTo>
                    <a:pt x="3480" y="3567"/>
                    <a:pt x="3872" y="3958"/>
                    <a:pt x="3872" y="4480"/>
                  </a:cubicBezTo>
                  <a:lnTo>
                    <a:pt x="3872" y="6090"/>
                  </a:lnTo>
                  <a:lnTo>
                    <a:pt x="5959" y="6090"/>
                  </a:lnTo>
                  <a:lnTo>
                    <a:pt x="5959" y="2784"/>
                  </a:lnTo>
                  <a:lnTo>
                    <a:pt x="2958" y="1"/>
                  </a:lnTo>
                  <a:close/>
                </a:path>
              </a:pathLst>
            </a:custGeom>
            <a:solidFill>
              <a:schemeClr val="accent1"/>
            </a:solidFill>
            <a:ln cap="rnd" cmpd="sng" w="108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40"/>
            <p:cNvGrpSpPr/>
            <p:nvPr/>
          </p:nvGrpSpPr>
          <p:grpSpPr>
            <a:xfrm>
              <a:off x="6671686" y="4391300"/>
              <a:ext cx="111624" cy="120145"/>
              <a:chOff x="3322875" y="5159375"/>
              <a:chExt cx="142450" cy="153325"/>
            </a:xfrm>
          </p:grpSpPr>
          <p:sp>
            <p:nvSpPr>
              <p:cNvPr id="372" name="Google Shape;372;p40"/>
              <p:cNvSpPr/>
              <p:nvPr/>
            </p:nvSpPr>
            <p:spPr>
              <a:xfrm>
                <a:off x="3355475" y="5159375"/>
                <a:ext cx="77225" cy="77225"/>
              </a:xfrm>
              <a:custGeom>
                <a:rect b="b" l="l" r="r" t="t"/>
                <a:pathLst>
                  <a:path extrusionOk="0" fill="none" h="3089" w="3089">
                    <a:moveTo>
                      <a:pt x="3089" y="1566"/>
                    </a:moveTo>
                    <a:cubicBezTo>
                      <a:pt x="3089" y="2392"/>
                      <a:pt x="2393" y="3088"/>
                      <a:pt x="1523" y="3088"/>
                    </a:cubicBezTo>
                    <a:cubicBezTo>
                      <a:pt x="697" y="3088"/>
                      <a:pt x="1" y="2392"/>
                      <a:pt x="1" y="1566"/>
                    </a:cubicBezTo>
                    <a:cubicBezTo>
                      <a:pt x="1" y="696"/>
                      <a:pt x="697" y="0"/>
                      <a:pt x="1523" y="0"/>
                    </a:cubicBezTo>
                    <a:cubicBezTo>
                      <a:pt x="2393" y="0"/>
                      <a:pt x="3089" y="696"/>
                      <a:pt x="3089" y="1566"/>
                    </a:cubicBezTo>
                    <a:close/>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0"/>
              <p:cNvSpPr/>
              <p:nvPr/>
            </p:nvSpPr>
            <p:spPr>
              <a:xfrm>
                <a:off x="3322875" y="5258300"/>
                <a:ext cx="142450" cy="54400"/>
              </a:xfrm>
              <a:custGeom>
                <a:rect b="b" l="l" r="r" t="t"/>
                <a:pathLst>
                  <a:path extrusionOk="0" fill="none" h="2176" w="5698">
                    <a:moveTo>
                      <a:pt x="0" y="2176"/>
                    </a:moveTo>
                    <a:lnTo>
                      <a:pt x="0" y="1697"/>
                    </a:lnTo>
                    <a:cubicBezTo>
                      <a:pt x="0" y="740"/>
                      <a:pt x="783" y="1"/>
                      <a:pt x="1696" y="1"/>
                    </a:cubicBezTo>
                    <a:lnTo>
                      <a:pt x="4001" y="1"/>
                    </a:lnTo>
                    <a:cubicBezTo>
                      <a:pt x="4915" y="1"/>
                      <a:pt x="5698" y="740"/>
                      <a:pt x="5698" y="1697"/>
                    </a:cubicBezTo>
                    <a:lnTo>
                      <a:pt x="5698" y="2176"/>
                    </a:lnTo>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40"/>
            <p:cNvGrpSpPr/>
            <p:nvPr/>
          </p:nvGrpSpPr>
          <p:grpSpPr>
            <a:xfrm>
              <a:off x="6716841" y="639796"/>
              <a:ext cx="125258" cy="103122"/>
              <a:chOff x="3380500" y="371850"/>
              <a:chExt cx="159850" cy="131600"/>
            </a:xfrm>
          </p:grpSpPr>
          <p:sp>
            <p:nvSpPr>
              <p:cNvPr id="375" name="Google Shape;375;p40"/>
              <p:cNvSpPr/>
              <p:nvPr/>
            </p:nvSpPr>
            <p:spPr>
              <a:xfrm>
                <a:off x="3380500" y="371850"/>
                <a:ext cx="159850" cy="131600"/>
              </a:xfrm>
              <a:custGeom>
                <a:rect b="b" l="l" r="r" t="t"/>
                <a:pathLst>
                  <a:path extrusionOk="0" fill="none" h="5264" w="6394">
                    <a:moveTo>
                      <a:pt x="0" y="175"/>
                    </a:moveTo>
                    <a:lnTo>
                      <a:pt x="1957" y="2393"/>
                    </a:lnTo>
                    <a:lnTo>
                      <a:pt x="2697" y="5263"/>
                    </a:lnTo>
                    <a:lnTo>
                      <a:pt x="6394" y="1"/>
                    </a:lnTo>
                    <a:close/>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0"/>
              <p:cNvSpPr/>
              <p:nvPr/>
            </p:nvSpPr>
            <p:spPr>
              <a:xfrm>
                <a:off x="3429425" y="377300"/>
                <a:ext cx="100050" cy="54375"/>
              </a:xfrm>
              <a:custGeom>
                <a:rect b="b" l="l" r="r" t="t"/>
                <a:pathLst>
                  <a:path extrusionOk="0" fill="none" h="2175" w="4002">
                    <a:moveTo>
                      <a:pt x="0" y="2175"/>
                    </a:moveTo>
                    <a:lnTo>
                      <a:pt x="4002" y="0"/>
                    </a:lnTo>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40"/>
            <p:cNvGrpSpPr/>
            <p:nvPr/>
          </p:nvGrpSpPr>
          <p:grpSpPr>
            <a:xfrm>
              <a:off x="5028104" y="638953"/>
              <a:ext cx="118461" cy="103964"/>
              <a:chOff x="1225400" y="370775"/>
              <a:chExt cx="151175" cy="132675"/>
            </a:xfrm>
          </p:grpSpPr>
          <p:sp>
            <p:nvSpPr>
              <p:cNvPr id="378" name="Google Shape;378;p40"/>
              <p:cNvSpPr/>
              <p:nvPr/>
            </p:nvSpPr>
            <p:spPr>
              <a:xfrm>
                <a:off x="1225400" y="370775"/>
                <a:ext cx="151175" cy="132675"/>
              </a:xfrm>
              <a:custGeom>
                <a:rect b="b" l="l" r="r" t="t"/>
                <a:pathLst>
                  <a:path extrusionOk="0" fill="none" h="5307" w="6047">
                    <a:moveTo>
                      <a:pt x="6046" y="1218"/>
                    </a:moveTo>
                    <a:lnTo>
                      <a:pt x="6046" y="4741"/>
                    </a:lnTo>
                    <a:cubicBezTo>
                      <a:pt x="6046" y="5045"/>
                      <a:pt x="5829" y="5306"/>
                      <a:pt x="5524" y="5306"/>
                    </a:cubicBezTo>
                    <a:lnTo>
                      <a:pt x="566" y="5306"/>
                    </a:lnTo>
                    <a:cubicBezTo>
                      <a:pt x="262" y="5306"/>
                      <a:pt x="1" y="5045"/>
                      <a:pt x="1" y="4741"/>
                    </a:cubicBezTo>
                    <a:lnTo>
                      <a:pt x="1" y="1218"/>
                    </a:lnTo>
                    <a:cubicBezTo>
                      <a:pt x="1" y="914"/>
                      <a:pt x="262" y="696"/>
                      <a:pt x="566" y="696"/>
                    </a:cubicBezTo>
                    <a:lnTo>
                      <a:pt x="1262" y="696"/>
                    </a:lnTo>
                    <a:lnTo>
                      <a:pt x="1349" y="435"/>
                    </a:lnTo>
                    <a:cubicBezTo>
                      <a:pt x="1393" y="174"/>
                      <a:pt x="1610" y="0"/>
                      <a:pt x="1784" y="0"/>
                    </a:cubicBezTo>
                    <a:lnTo>
                      <a:pt x="4263" y="0"/>
                    </a:lnTo>
                    <a:cubicBezTo>
                      <a:pt x="4481" y="0"/>
                      <a:pt x="4655" y="174"/>
                      <a:pt x="4742" y="435"/>
                    </a:cubicBezTo>
                    <a:lnTo>
                      <a:pt x="4829" y="696"/>
                    </a:lnTo>
                    <a:lnTo>
                      <a:pt x="5524" y="696"/>
                    </a:lnTo>
                    <a:cubicBezTo>
                      <a:pt x="5829" y="696"/>
                      <a:pt x="6046" y="914"/>
                      <a:pt x="6046" y="1218"/>
                    </a:cubicBezTo>
                    <a:close/>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0"/>
              <p:cNvSpPr/>
              <p:nvPr/>
            </p:nvSpPr>
            <p:spPr>
              <a:xfrm>
                <a:off x="1267825" y="407725"/>
                <a:ext cx="67425" cy="67450"/>
              </a:xfrm>
              <a:custGeom>
                <a:rect b="b" l="l" r="r" t="t"/>
                <a:pathLst>
                  <a:path extrusionOk="0" fill="none" h="2698" w="2697">
                    <a:moveTo>
                      <a:pt x="2697" y="1349"/>
                    </a:moveTo>
                    <a:cubicBezTo>
                      <a:pt x="2697" y="2089"/>
                      <a:pt x="2088" y="2698"/>
                      <a:pt x="1348" y="2698"/>
                    </a:cubicBezTo>
                    <a:cubicBezTo>
                      <a:pt x="609" y="2698"/>
                      <a:pt x="0" y="2089"/>
                      <a:pt x="0" y="1349"/>
                    </a:cubicBezTo>
                    <a:cubicBezTo>
                      <a:pt x="0" y="610"/>
                      <a:pt x="609" y="1"/>
                      <a:pt x="1348" y="1"/>
                    </a:cubicBezTo>
                    <a:cubicBezTo>
                      <a:pt x="2088" y="1"/>
                      <a:pt x="2697" y="610"/>
                      <a:pt x="2697" y="1349"/>
                    </a:cubicBezTo>
                    <a:close/>
                  </a:path>
                </a:pathLst>
              </a:custGeom>
              <a:noFill/>
              <a:ln cap="rnd" cmpd="sng" w="6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40"/>
            <p:cNvGrpSpPr/>
            <p:nvPr/>
          </p:nvGrpSpPr>
          <p:grpSpPr>
            <a:xfrm>
              <a:off x="6779039" y="1477346"/>
              <a:ext cx="76695" cy="15359"/>
              <a:chOff x="3459875" y="1440700"/>
              <a:chExt cx="97875" cy="19600"/>
            </a:xfrm>
          </p:grpSpPr>
          <p:sp>
            <p:nvSpPr>
              <p:cNvPr id="381" name="Google Shape;381;p40"/>
              <p:cNvSpPr/>
              <p:nvPr/>
            </p:nvSpPr>
            <p:spPr>
              <a:xfrm>
                <a:off x="3459875" y="1440700"/>
                <a:ext cx="19600" cy="19600"/>
              </a:xfrm>
              <a:custGeom>
                <a:rect b="b" l="l" r="r" t="t"/>
                <a:pathLst>
                  <a:path extrusionOk="0" h="784" w="784">
                    <a:moveTo>
                      <a:pt x="392" y="0"/>
                    </a:moveTo>
                    <a:cubicBezTo>
                      <a:pt x="174" y="0"/>
                      <a:pt x="0" y="174"/>
                      <a:pt x="0" y="392"/>
                    </a:cubicBezTo>
                    <a:cubicBezTo>
                      <a:pt x="0" y="609"/>
                      <a:pt x="174" y="783"/>
                      <a:pt x="392" y="783"/>
                    </a:cubicBezTo>
                    <a:cubicBezTo>
                      <a:pt x="609" y="783"/>
                      <a:pt x="783" y="609"/>
                      <a:pt x="783" y="392"/>
                    </a:cubicBezTo>
                    <a:cubicBezTo>
                      <a:pt x="783" y="174"/>
                      <a:pt x="609" y="0"/>
                      <a:pt x="3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0"/>
              <p:cNvSpPr/>
              <p:nvPr/>
            </p:nvSpPr>
            <p:spPr>
              <a:xfrm>
                <a:off x="3500100" y="1440700"/>
                <a:ext cx="18500" cy="19600"/>
              </a:xfrm>
              <a:custGeom>
                <a:rect b="b" l="l" r="r" t="t"/>
                <a:pathLst>
                  <a:path extrusionOk="0" h="784" w="740">
                    <a:moveTo>
                      <a:pt x="348" y="0"/>
                    </a:moveTo>
                    <a:cubicBezTo>
                      <a:pt x="131" y="0"/>
                      <a:pt x="0" y="174"/>
                      <a:pt x="0" y="392"/>
                    </a:cubicBezTo>
                    <a:cubicBezTo>
                      <a:pt x="0" y="609"/>
                      <a:pt x="131" y="783"/>
                      <a:pt x="348" y="783"/>
                    </a:cubicBezTo>
                    <a:cubicBezTo>
                      <a:pt x="566" y="783"/>
                      <a:pt x="740" y="609"/>
                      <a:pt x="740" y="392"/>
                    </a:cubicBezTo>
                    <a:cubicBezTo>
                      <a:pt x="740" y="174"/>
                      <a:pt x="566" y="0"/>
                      <a:pt x="3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0"/>
              <p:cNvSpPr/>
              <p:nvPr/>
            </p:nvSpPr>
            <p:spPr>
              <a:xfrm>
                <a:off x="3539250" y="1440700"/>
                <a:ext cx="18500" cy="19600"/>
              </a:xfrm>
              <a:custGeom>
                <a:rect b="b" l="l" r="r" t="t"/>
                <a:pathLst>
                  <a:path extrusionOk="0" h="784" w="740">
                    <a:moveTo>
                      <a:pt x="348" y="0"/>
                    </a:moveTo>
                    <a:cubicBezTo>
                      <a:pt x="174" y="0"/>
                      <a:pt x="0" y="174"/>
                      <a:pt x="0" y="392"/>
                    </a:cubicBezTo>
                    <a:cubicBezTo>
                      <a:pt x="0" y="609"/>
                      <a:pt x="174" y="783"/>
                      <a:pt x="348" y="783"/>
                    </a:cubicBezTo>
                    <a:cubicBezTo>
                      <a:pt x="566" y="783"/>
                      <a:pt x="740" y="609"/>
                      <a:pt x="740" y="392"/>
                    </a:cubicBezTo>
                    <a:cubicBezTo>
                      <a:pt x="740" y="174"/>
                      <a:pt x="566" y="0"/>
                      <a:pt x="3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40"/>
            <p:cNvGrpSpPr/>
            <p:nvPr/>
          </p:nvGrpSpPr>
          <p:grpSpPr>
            <a:xfrm>
              <a:off x="5859700" y="3953346"/>
              <a:ext cx="148257" cy="28993"/>
              <a:chOff x="2286650" y="4600475"/>
              <a:chExt cx="189200" cy="37000"/>
            </a:xfrm>
          </p:grpSpPr>
          <p:sp>
            <p:nvSpPr>
              <p:cNvPr id="385" name="Google Shape;385;p40"/>
              <p:cNvSpPr/>
              <p:nvPr/>
            </p:nvSpPr>
            <p:spPr>
              <a:xfrm>
                <a:off x="2286650" y="4600475"/>
                <a:ext cx="36975" cy="37000"/>
              </a:xfrm>
              <a:custGeom>
                <a:rect b="b" l="l" r="r" t="t"/>
                <a:pathLst>
                  <a:path extrusionOk="0" h="1480" w="1479">
                    <a:moveTo>
                      <a:pt x="739" y="1"/>
                    </a:moveTo>
                    <a:cubicBezTo>
                      <a:pt x="305" y="1"/>
                      <a:pt x="0" y="305"/>
                      <a:pt x="0" y="740"/>
                    </a:cubicBezTo>
                    <a:cubicBezTo>
                      <a:pt x="0" y="1131"/>
                      <a:pt x="305" y="1479"/>
                      <a:pt x="739" y="1479"/>
                    </a:cubicBezTo>
                    <a:cubicBezTo>
                      <a:pt x="1131" y="1479"/>
                      <a:pt x="1479" y="1131"/>
                      <a:pt x="1479" y="740"/>
                    </a:cubicBezTo>
                    <a:cubicBezTo>
                      <a:pt x="1479" y="305"/>
                      <a:pt x="1131" y="1"/>
                      <a:pt x="7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0"/>
              <p:cNvSpPr/>
              <p:nvPr/>
            </p:nvSpPr>
            <p:spPr>
              <a:xfrm>
                <a:off x="2362750" y="4600475"/>
                <a:ext cx="37000" cy="37000"/>
              </a:xfrm>
              <a:custGeom>
                <a:rect b="b" l="l" r="r" t="t"/>
                <a:pathLst>
                  <a:path extrusionOk="0" h="1480" w="1480">
                    <a:moveTo>
                      <a:pt x="740" y="1"/>
                    </a:moveTo>
                    <a:cubicBezTo>
                      <a:pt x="305" y="1"/>
                      <a:pt x="1" y="305"/>
                      <a:pt x="1" y="740"/>
                    </a:cubicBezTo>
                    <a:cubicBezTo>
                      <a:pt x="1" y="1131"/>
                      <a:pt x="305" y="1479"/>
                      <a:pt x="740" y="1479"/>
                    </a:cubicBezTo>
                    <a:cubicBezTo>
                      <a:pt x="1131" y="1479"/>
                      <a:pt x="1479" y="1131"/>
                      <a:pt x="1479" y="740"/>
                    </a:cubicBezTo>
                    <a:cubicBezTo>
                      <a:pt x="1479" y="305"/>
                      <a:pt x="1131"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0"/>
              <p:cNvSpPr/>
              <p:nvPr/>
            </p:nvSpPr>
            <p:spPr>
              <a:xfrm>
                <a:off x="2438875" y="4600475"/>
                <a:ext cx="36975" cy="37000"/>
              </a:xfrm>
              <a:custGeom>
                <a:rect b="b" l="l" r="r" t="t"/>
                <a:pathLst>
                  <a:path extrusionOk="0" h="1480" w="1479">
                    <a:moveTo>
                      <a:pt x="740" y="1"/>
                    </a:moveTo>
                    <a:cubicBezTo>
                      <a:pt x="305" y="1"/>
                      <a:pt x="0" y="305"/>
                      <a:pt x="0" y="740"/>
                    </a:cubicBezTo>
                    <a:cubicBezTo>
                      <a:pt x="0" y="1131"/>
                      <a:pt x="305" y="1479"/>
                      <a:pt x="740" y="1479"/>
                    </a:cubicBezTo>
                    <a:cubicBezTo>
                      <a:pt x="1131" y="1479"/>
                      <a:pt x="1479" y="1131"/>
                      <a:pt x="1479" y="740"/>
                    </a:cubicBezTo>
                    <a:cubicBezTo>
                      <a:pt x="1479" y="305"/>
                      <a:pt x="1131"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 name="Google Shape;388;p40"/>
            <p:cNvSpPr/>
            <p:nvPr/>
          </p:nvSpPr>
          <p:spPr>
            <a:xfrm>
              <a:off x="6687746" y="3914843"/>
              <a:ext cx="96304" cy="119303"/>
            </a:xfrm>
            <a:custGeom>
              <a:rect b="b" l="l" r="r" t="t"/>
              <a:pathLst>
                <a:path extrusionOk="0" fill="none" h="6090" w="4916">
                  <a:moveTo>
                    <a:pt x="0" y="0"/>
                  </a:moveTo>
                  <a:lnTo>
                    <a:pt x="4915" y="0"/>
                  </a:lnTo>
                  <a:lnTo>
                    <a:pt x="4915" y="6089"/>
                  </a:lnTo>
                  <a:lnTo>
                    <a:pt x="2523" y="3436"/>
                  </a:lnTo>
                  <a:lnTo>
                    <a:pt x="0" y="6089"/>
                  </a:lnTo>
                  <a:close/>
                </a:path>
              </a:pathLst>
            </a:custGeom>
            <a:noFill/>
            <a:ln cap="rnd" cmpd="sng" w="54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 name="Google Shape;389;p40"/>
            <p:cNvGrpSpPr/>
            <p:nvPr/>
          </p:nvGrpSpPr>
          <p:grpSpPr>
            <a:xfrm>
              <a:off x="5466058" y="3920964"/>
              <a:ext cx="113328" cy="92896"/>
              <a:chOff x="1784300" y="4559150"/>
              <a:chExt cx="144625" cy="118550"/>
            </a:xfrm>
          </p:grpSpPr>
          <p:sp>
            <p:nvSpPr>
              <p:cNvPr id="390" name="Google Shape;390;p40"/>
              <p:cNvSpPr/>
              <p:nvPr/>
            </p:nvSpPr>
            <p:spPr>
              <a:xfrm>
                <a:off x="1784300" y="4559150"/>
                <a:ext cx="144625" cy="118550"/>
              </a:xfrm>
              <a:custGeom>
                <a:rect b="b" l="l" r="r" t="t"/>
                <a:pathLst>
                  <a:path extrusionOk="0" fill="none" h="4742" w="5785">
                    <a:moveTo>
                      <a:pt x="0" y="218"/>
                    </a:moveTo>
                    <a:lnTo>
                      <a:pt x="1783" y="2175"/>
                    </a:lnTo>
                    <a:lnTo>
                      <a:pt x="2436" y="4742"/>
                    </a:lnTo>
                    <a:lnTo>
                      <a:pt x="5785" y="1"/>
                    </a:lnTo>
                    <a:close/>
                  </a:path>
                </a:pathLst>
              </a:custGeom>
              <a:noFill/>
              <a:ln cap="rnd" cmpd="sng" w="54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0"/>
              <p:cNvSpPr/>
              <p:nvPr/>
            </p:nvSpPr>
            <p:spPr>
              <a:xfrm>
                <a:off x="1828875" y="4564600"/>
                <a:ext cx="89175" cy="48950"/>
              </a:xfrm>
              <a:custGeom>
                <a:rect b="b" l="l" r="r" t="t"/>
                <a:pathLst>
                  <a:path extrusionOk="0" fill="none" h="1958" w="3567">
                    <a:moveTo>
                      <a:pt x="0" y="1957"/>
                    </a:moveTo>
                    <a:lnTo>
                      <a:pt x="3567" y="0"/>
                    </a:lnTo>
                  </a:path>
                </a:pathLst>
              </a:custGeom>
              <a:noFill/>
              <a:ln cap="rnd" cmpd="sng" w="54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40"/>
            <p:cNvSpPr/>
            <p:nvPr/>
          </p:nvSpPr>
          <p:spPr>
            <a:xfrm>
              <a:off x="5055328" y="3914843"/>
              <a:ext cx="124416" cy="98851"/>
            </a:xfrm>
            <a:custGeom>
              <a:rect b="b" l="l" r="r" t="t"/>
              <a:pathLst>
                <a:path extrusionOk="0" fill="none" h="5046" w="6351">
                  <a:moveTo>
                    <a:pt x="4654" y="0"/>
                  </a:moveTo>
                  <a:cubicBezTo>
                    <a:pt x="3480" y="0"/>
                    <a:pt x="3176" y="914"/>
                    <a:pt x="3176" y="914"/>
                  </a:cubicBezTo>
                  <a:cubicBezTo>
                    <a:pt x="3176" y="914"/>
                    <a:pt x="2871" y="0"/>
                    <a:pt x="1740" y="0"/>
                  </a:cubicBezTo>
                  <a:cubicBezTo>
                    <a:pt x="88" y="0"/>
                    <a:pt x="1" y="1697"/>
                    <a:pt x="522" y="2479"/>
                  </a:cubicBezTo>
                  <a:cubicBezTo>
                    <a:pt x="957" y="3219"/>
                    <a:pt x="3176" y="5046"/>
                    <a:pt x="3176" y="5046"/>
                  </a:cubicBezTo>
                  <a:cubicBezTo>
                    <a:pt x="3176" y="5046"/>
                    <a:pt x="5394" y="3219"/>
                    <a:pt x="5872" y="2479"/>
                  </a:cubicBezTo>
                  <a:cubicBezTo>
                    <a:pt x="6351" y="1697"/>
                    <a:pt x="6264" y="0"/>
                    <a:pt x="4654" y="0"/>
                  </a:cubicBezTo>
                  <a:close/>
                </a:path>
              </a:pathLst>
            </a:custGeom>
            <a:noFill/>
            <a:ln cap="rnd" cmpd="sng" w="54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0"/>
            <p:cNvSpPr/>
            <p:nvPr/>
          </p:nvSpPr>
          <p:spPr>
            <a:xfrm>
              <a:off x="5261503" y="3915686"/>
              <a:ext cx="102279" cy="103122"/>
            </a:xfrm>
            <a:custGeom>
              <a:rect b="b" l="l" r="r" t="t"/>
              <a:pathLst>
                <a:path extrusionOk="0" fill="none" h="5264" w="5221">
                  <a:moveTo>
                    <a:pt x="4481" y="4524"/>
                  </a:moveTo>
                  <a:cubicBezTo>
                    <a:pt x="4959" y="4046"/>
                    <a:pt x="5220" y="3393"/>
                    <a:pt x="5220" y="2654"/>
                  </a:cubicBezTo>
                  <a:cubicBezTo>
                    <a:pt x="5220" y="1175"/>
                    <a:pt x="4046" y="1"/>
                    <a:pt x="2611" y="1"/>
                  </a:cubicBezTo>
                  <a:cubicBezTo>
                    <a:pt x="1175" y="1"/>
                    <a:pt x="1" y="1175"/>
                    <a:pt x="1" y="2654"/>
                  </a:cubicBezTo>
                  <a:cubicBezTo>
                    <a:pt x="1" y="4089"/>
                    <a:pt x="1175" y="5264"/>
                    <a:pt x="2611" y="5264"/>
                  </a:cubicBezTo>
                  <a:cubicBezTo>
                    <a:pt x="3002" y="5264"/>
                    <a:pt x="3393" y="5177"/>
                    <a:pt x="3741" y="5003"/>
                  </a:cubicBezTo>
                  <a:lnTo>
                    <a:pt x="4742" y="5264"/>
                  </a:lnTo>
                  <a:close/>
                </a:path>
              </a:pathLst>
            </a:custGeom>
            <a:noFill/>
            <a:ln cap="rnd" cmpd="sng" w="54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0"/>
            <p:cNvSpPr/>
            <p:nvPr/>
          </p:nvSpPr>
          <p:spPr>
            <a:xfrm>
              <a:off x="4940320" y="824664"/>
              <a:ext cx="1985251" cy="20"/>
            </a:xfrm>
            <a:custGeom>
              <a:rect b="b" l="l" r="r" t="t"/>
              <a:pathLst>
                <a:path extrusionOk="0" fill="none" h="1" w="101340">
                  <a:moveTo>
                    <a:pt x="0" y="1"/>
                  </a:moveTo>
                  <a:lnTo>
                    <a:pt x="101339" y="1"/>
                  </a:lnTo>
                </a:path>
              </a:pathLst>
            </a:custGeom>
            <a:noFill/>
            <a:ln cap="flat" cmpd="sng" w="3250">
              <a:solidFill>
                <a:srgbClr val="EDEDED"/>
              </a:solidFill>
              <a:prstDash val="solid"/>
              <a:miter lim="4349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40"/>
            <p:cNvGrpSpPr/>
            <p:nvPr/>
          </p:nvGrpSpPr>
          <p:grpSpPr>
            <a:xfrm>
              <a:off x="4990629" y="881771"/>
              <a:ext cx="340827" cy="340827"/>
              <a:chOff x="1177575" y="680650"/>
              <a:chExt cx="434950" cy="434950"/>
            </a:xfrm>
          </p:grpSpPr>
          <p:sp>
            <p:nvSpPr>
              <p:cNvPr id="396" name="Google Shape;396;p40"/>
              <p:cNvSpPr/>
              <p:nvPr/>
            </p:nvSpPr>
            <p:spPr>
              <a:xfrm>
                <a:off x="1183000" y="708300"/>
                <a:ext cx="424075" cy="379675"/>
              </a:xfrm>
              <a:custGeom>
                <a:rect b="b" l="l" r="r" t="t"/>
                <a:pathLst>
                  <a:path extrusionOk="0" h="15187" w="16963">
                    <a:moveTo>
                      <a:pt x="8453" y="0"/>
                    </a:moveTo>
                    <a:cubicBezTo>
                      <a:pt x="5208" y="0"/>
                      <a:pt x="2213" y="2108"/>
                      <a:pt x="1218" y="5375"/>
                    </a:cubicBezTo>
                    <a:cubicBezTo>
                      <a:pt x="1" y="9377"/>
                      <a:pt x="2262" y="13639"/>
                      <a:pt x="6264" y="14857"/>
                    </a:cubicBezTo>
                    <a:cubicBezTo>
                      <a:pt x="7005" y="15080"/>
                      <a:pt x="7751" y="15186"/>
                      <a:pt x="8484" y="15186"/>
                    </a:cubicBezTo>
                    <a:cubicBezTo>
                      <a:pt x="11753" y="15186"/>
                      <a:pt x="14750" y="13072"/>
                      <a:pt x="15745" y="9768"/>
                    </a:cubicBezTo>
                    <a:cubicBezTo>
                      <a:pt x="16963" y="5767"/>
                      <a:pt x="14701" y="1548"/>
                      <a:pt x="10656" y="330"/>
                    </a:cubicBezTo>
                    <a:cubicBezTo>
                      <a:pt x="9922" y="107"/>
                      <a:pt x="9181" y="0"/>
                      <a:pt x="8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0"/>
              <p:cNvSpPr/>
              <p:nvPr/>
            </p:nvSpPr>
            <p:spPr>
              <a:xfrm>
                <a:off x="1177575" y="680650"/>
                <a:ext cx="434950" cy="434950"/>
              </a:xfrm>
              <a:custGeom>
                <a:rect b="b" l="l" r="r" t="t"/>
                <a:pathLst>
                  <a:path extrusionOk="0" h="17398" w="17398">
                    <a:moveTo>
                      <a:pt x="8699" y="305"/>
                    </a:moveTo>
                    <a:cubicBezTo>
                      <a:pt x="13309" y="305"/>
                      <a:pt x="17049" y="4089"/>
                      <a:pt x="17049" y="8699"/>
                    </a:cubicBezTo>
                    <a:cubicBezTo>
                      <a:pt x="17049" y="13310"/>
                      <a:pt x="13309" y="17050"/>
                      <a:pt x="8699" y="17050"/>
                    </a:cubicBezTo>
                    <a:cubicBezTo>
                      <a:pt x="4088" y="17050"/>
                      <a:pt x="348" y="13310"/>
                      <a:pt x="348" y="8699"/>
                    </a:cubicBezTo>
                    <a:cubicBezTo>
                      <a:pt x="348" y="4089"/>
                      <a:pt x="4088" y="305"/>
                      <a:pt x="8699" y="305"/>
                    </a:cubicBezTo>
                    <a:close/>
                    <a:moveTo>
                      <a:pt x="8699" y="1"/>
                    </a:moveTo>
                    <a:cubicBezTo>
                      <a:pt x="3914" y="1"/>
                      <a:pt x="0" y="3915"/>
                      <a:pt x="0" y="8699"/>
                    </a:cubicBezTo>
                    <a:cubicBezTo>
                      <a:pt x="0" y="13484"/>
                      <a:pt x="3914" y="17398"/>
                      <a:pt x="8699" y="17398"/>
                    </a:cubicBezTo>
                    <a:cubicBezTo>
                      <a:pt x="13483" y="17398"/>
                      <a:pt x="17397" y="13484"/>
                      <a:pt x="17397" y="8699"/>
                    </a:cubicBezTo>
                    <a:cubicBezTo>
                      <a:pt x="17397" y="3915"/>
                      <a:pt x="13483" y="1"/>
                      <a:pt x="8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40"/>
            <p:cNvGrpSpPr/>
            <p:nvPr/>
          </p:nvGrpSpPr>
          <p:grpSpPr>
            <a:xfrm>
              <a:off x="5373182" y="881771"/>
              <a:ext cx="445633" cy="340827"/>
              <a:chOff x="1665775" y="680650"/>
              <a:chExt cx="568700" cy="434950"/>
            </a:xfrm>
          </p:grpSpPr>
          <p:sp>
            <p:nvSpPr>
              <p:cNvPr id="399" name="Google Shape;399;p40"/>
              <p:cNvSpPr/>
              <p:nvPr/>
            </p:nvSpPr>
            <p:spPr>
              <a:xfrm>
                <a:off x="1760375" y="711375"/>
                <a:ext cx="379500" cy="372700"/>
              </a:xfrm>
              <a:custGeom>
                <a:rect b="b" l="l" r="r" t="t"/>
                <a:pathLst>
                  <a:path extrusionOk="0" h="14908" w="15180">
                    <a:moveTo>
                      <a:pt x="7590" y="0"/>
                    </a:moveTo>
                    <a:cubicBezTo>
                      <a:pt x="3806" y="0"/>
                      <a:pt x="22" y="2490"/>
                      <a:pt x="0" y="7470"/>
                    </a:cubicBezTo>
                    <a:cubicBezTo>
                      <a:pt x="22" y="12429"/>
                      <a:pt x="3806" y="14908"/>
                      <a:pt x="7590" y="14908"/>
                    </a:cubicBezTo>
                    <a:cubicBezTo>
                      <a:pt x="11374" y="14908"/>
                      <a:pt x="15158" y="12429"/>
                      <a:pt x="15180" y="7470"/>
                    </a:cubicBezTo>
                    <a:cubicBezTo>
                      <a:pt x="15158" y="2490"/>
                      <a:pt x="11374" y="0"/>
                      <a:pt x="75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0"/>
              <p:cNvSpPr/>
              <p:nvPr/>
            </p:nvSpPr>
            <p:spPr>
              <a:xfrm>
                <a:off x="1665775" y="680650"/>
                <a:ext cx="568700" cy="434950"/>
              </a:xfrm>
              <a:custGeom>
                <a:rect b="b" l="l" r="r" t="t"/>
                <a:pathLst>
                  <a:path extrusionOk="0" h="17398" w="22748">
                    <a:moveTo>
                      <a:pt x="11352" y="305"/>
                    </a:moveTo>
                    <a:cubicBezTo>
                      <a:pt x="22313" y="392"/>
                      <a:pt x="22313" y="17007"/>
                      <a:pt x="11352" y="17050"/>
                    </a:cubicBezTo>
                    <a:cubicBezTo>
                      <a:pt x="435" y="17007"/>
                      <a:pt x="435" y="392"/>
                      <a:pt x="11352" y="305"/>
                    </a:cubicBezTo>
                    <a:close/>
                    <a:moveTo>
                      <a:pt x="11352" y="1"/>
                    </a:moveTo>
                    <a:cubicBezTo>
                      <a:pt x="1" y="44"/>
                      <a:pt x="1" y="17311"/>
                      <a:pt x="11352" y="17398"/>
                    </a:cubicBezTo>
                    <a:cubicBezTo>
                      <a:pt x="22747" y="17311"/>
                      <a:pt x="22747" y="44"/>
                      <a:pt x="113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40"/>
            <p:cNvGrpSpPr/>
            <p:nvPr/>
          </p:nvGrpSpPr>
          <p:grpSpPr>
            <a:xfrm>
              <a:off x="5903150" y="881771"/>
              <a:ext cx="340827" cy="340827"/>
              <a:chOff x="2342100" y="680650"/>
              <a:chExt cx="434950" cy="434950"/>
            </a:xfrm>
          </p:grpSpPr>
          <p:sp>
            <p:nvSpPr>
              <p:cNvPr id="402" name="Google Shape;402;p40"/>
              <p:cNvSpPr/>
              <p:nvPr/>
            </p:nvSpPr>
            <p:spPr>
              <a:xfrm>
                <a:off x="2355150" y="708425"/>
                <a:ext cx="408850" cy="379375"/>
              </a:xfrm>
              <a:custGeom>
                <a:rect b="b" l="l" r="r" t="t"/>
                <a:pathLst>
                  <a:path extrusionOk="0" h="15175" w="16354">
                    <a:moveTo>
                      <a:pt x="8126" y="1"/>
                    </a:moveTo>
                    <a:cubicBezTo>
                      <a:pt x="4490" y="1"/>
                      <a:pt x="1281" y="2626"/>
                      <a:pt x="696" y="6371"/>
                    </a:cubicBezTo>
                    <a:cubicBezTo>
                      <a:pt x="0" y="10502"/>
                      <a:pt x="2827" y="14373"/>
                      <a:pt x="6959" y="15069"/>
                    </a:cubicBezTo>
                    <a:cubicBezTo>
                      <a:pt x="7381" y="15140"/>
                      <a:pt x="7800" y="15175"/>
                      <a:pt x="8214" y="15175"/>
                    </a:cubicBezTo>
                    <a:cubicBezTo>
                      <a:pt x="11856" y="15175"/>
                      <a:pt x="15072" y="12516"/>
                      <a:pt x="15658" y="8806"/>
                    </a:cubicBezTo>
                    <a:cubicBezTo>
                      <a:pt x="16354" y="4674"/>
                      <a:pt x="13527" y="760"/>
                      <a:pt x="9395" y="108"/>
                    </a:cubicBezTo>
                    <a:cubicBezTo>
                      <a:pt x="8968" y="36"/>
                      <a:pt x="8544" y="1"/>
                      <a:pt x="81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0"/>
              <p:cNvSpPr/>
              <p:nvPr/>
            </p:nvSpPr>
            <p:spPr>
              <a:xfrm>
                <a:off x="2342100" y="680650"/>
                <a:ext cx="434950" cy="434950"/>
              </a:xfrm>
              <a:custGeom>
                <a:rect b="b" l="l" r="r" t="t"/>
                <a:pathLst>
                  <a:path extrusionOk="0" h="17398" w="17398">
                    <a:moveTo>
                      <a:pt x="8699" y="305"/>
                    </a:moveTo>
                    <a:cubicBezTo>
                      <a:pt x="13309" y="305"/>
                      <a:pt x="17050" y="4089"/>
                      <a:pt x="17050" y="8699"/>
                    </a:cubicBezTo>
                    <a:cubicBezTo>
                      <a:pt x="17050" y="13310"/>
                      <a:pt x="13309" y="17050"/>
                      <a:pt x="8699" y="17050"/>
                    </a:cubicBezTo>
                    <a:cubicBezTo>
                      <a:pt x="4089" y="17050"/>
                      <a:pt x="348" y="13310"/>
                      <a:pt x="348" y="8699"/>
                    </a:cubicBezTo>
                    <a:cubicBezTo>
                      <a:pt x="348" y="4089"/>
                      <a:pt x="4089" y="305"/>
                      <a:pt x="8699" y="305"/>
                    </a:cubicBezTo>
                    <a:close/>
                    <a:moveTo>
                      <a:pt x="8699" y="1"/>
                    </a:moveTo>
                    <a:cubicBezTo>
                      <a:pt x="3915" y="1"/>
                      <a:pt x="0" y="3915"/>
                      <a:pt x="0" y="8699"/>
                    </a:cubicBezTo>
                    <a:cubicBezTo>
                      <a:pt x="0" y="13484"/>
                      <a:pt x="3915" y="17398"/>
                      <a:pt x="8699" y="17398"/>
                    </a:cubicBezTo>
                    <a:cubicBezTo>
                      <a:pt x="13483" y="17398"/>
                      <a:pt x="17398" y="13484"/>
                      <a:pt x="17398" y="8699"/>
                    </a:cubicBezTo>
                    <a:cubicBezTo>
                      <a:pt x="17398" y="3915"/>
                      <a:pt x="13483" y="1"/>
                      <a:pt x="86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40"/>
            <p:cNvGrpSpPr/>
            <p:nvPr/>
          </p:nvGrpSpPr>
          <p:grpSpPr>
            <a:xfrm>
              <a:off x="6396466" y="881771"/>
              <a:ext cx="340846" cy="340827"/>
              <a:chOff x="2971650" y="680650"/>
              <a:chExt cx="434975" cy="434950"/>
            </a:xfrm>
          </p:grpSpPr>
          <p:sp>
            <p:nvSpPr>
              <p:cNvPr id="405" name="Google Shape;405;p40"/>
              <p:cNvSpPr/>
              <p:nvPr/>
            </p:nvSpPr>
            <p:spPr>
              <a:xfrm>
                <a:off x="2980350" y="708275"/>
                <a:ext cx="416475" cy="379375"/>
              </a:xfrm>
              <a:custGeom>
                <a:rect b="b" l="l" r="r" t="t"/>
                <a:pathLst>
                  <a:path extrusionOk="0" h="15175" w="16659">
                    <a:moveTo>
                      <a:pt x="8320" y="0"/>
                    </a:moveTo>
                    <a:cubicBezTo>
                      <a:pt x="4864" y="0"/>
                      <a:pt x="1735" y="2383"/>
                      <a:pt x="914" y="5855"/>
                    </a:cubicBezTo>
                    <a:cubicBezTo>
                      <a:pt x="1" y="9943"/>
                      <a:pt x="2523" y="14031"/>
                      <a:pt x="6612" y="14988"/>
                    </a:cubicBezTo>
                    <a:cubicBezTo>
                      <a:pt x="7176" y="15114"/>
                      <a:pt x="7741" y="15175"/>
                      <a:pt x="8297" y="15175"/>
                    </a:cubicBezTo>
                    <a:cubicBezTo>
                      <a:pt x="11770" y="15175"/>
                      <a:pt x="14921" y="12814"/>
                      <a:pt x="15745" y="9291"/>
                    </a:cubicBezTo>
                    <a:cubicBezTo>
                      <a:pt x="16659" y="5202"/>
                      <a:pt x="14136" y="1114"/>
                      <a:pt x="10048" y="201"/>
                    </a:cubicBezTo>
                    <a:cubicBezTo>
                      <a:pt x="9469" y="65"/>
                      <a:pt x="8890" y="0"/>
                      <a:pt x="83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0"/>
              <p:cNvSpPr/>
              <p:nvPr/>
            </p:nvSpPr>
            <p:spPr>
              <a:xfrm>
                <a:off x="2971650" y="680650"/>
                <a:ext cx="434975" cy="434950"/>
              </a:xfrm>
              <a:custGeom>
                <a:rect b="b" l="l" r="r" t="t"/>
                <a:pathLst>
                  <a:path extrusionOk="0" h="17398" w="17399">
                    <a:moveTo>
                      <a:pt x="8699" y="305"/>
                    </a:moveTo>
                    <a:cubicBezTo>
                      <a:pt x="13310" y="305"/>
                      <a:pt x="17050" y="4089"/>
                      <a:pt x="17050" y="8699"/>
                    </a:cubicBezTo>
                    <a:cubicBezTo>
                      <a:pt x="17050" y="13310"/>
                      <a:pt x="13310" y="17050"/>
                      <a:pt x="8699" y="17050"/>
                    </a:cubicBezTo>
                    <a:cubicBezTo>
                      <a:pt x="4089" y="17050"/>
                      <a:pt x="305" y="13310"/>
                      <a:pt x="305" y="8699"/>
                    </a:cubicBezTo>
                    <a:cubicBezTo>
                      <a:pt x="305" y="4089"/>
                      <a:pt x="4089" y="305"/>
                      <a:pt x="8699" y="305"/>
                    </a:cubicBezTo>
                    <a:close/>
                    <a:moveTo>
                      <a:pt x="8699" y="1"/>
                    </a:moveTo>
                    <a:cubicBezTo>
                      <a:pt x="3872" y="1"/>
                      <a:pt x="1" y="3915"/>
                      <a:pt x="1" y="8699"/>
                    </a:cubicBezTo>
                    <a:cubicBezTo>
                      <a:pt x="1" y="13484"/>
                      <a:pt x="3872" y="17398"/>
                      <a:pt x="8699" y="17398"/>
                    </a:cubicBezTo>
                    <a:cubicBezTo>
                      <a:pt x="13484" y="17398"/>
                      <a:pt x="17398" y="13484"/>
                      <a:pt x="17398" y="8699"/>
                    </a:cubicBezTo>
                    <a:cubicBezTo>
                      <a:pt x="17398" y="3915"/>
                      <a:pt x="13484" y="1"/>
                      <a:pt x="86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40"/>
            <p:cNvSpPr/>
            <p:nvPr/>
          </p:nvSpPr>
          <p:spPr>
            <a:xfrm>
              <a:off x="4989724" y="1397038"/>
              <a:ext cx="201953" cy="178426"/>
            </a:xfrm>
            <a:custGeom>
              <a:rect b="b" l="l" r="r" t="t"/>
              <a:pathLst>
                <a:path extrusionOk="0" h="9108" w="10309">
                  <a:moveTo>
                    <a:pt x="5192" y="1"/>
                  </a:moveTo>
                  <a:cubicBezTo>
                    <a:pt x="3794" y="1"/>
                    <a:pt x="2409" y="637"/>
                    <a:pt x="1523" y="1836"/>
                  </a:cubicBezTo>
                  <a:cubicBezTo>
                    <a:pt x="1" y="3836"/>
                    <a:pt x="436" y="6707"/>
                    <a:pt x="2436" y="8229"/>
                  </a:cubicBezTo>
                  <a:cubicBezTo>
                    <a:pt x="3256" y="8822"/>
                    <a:pt x="4201" y="9107"/>
                    <a:pt x="5138" y="9107"/>
                  </a:cubicBezTo>
                  <a:cubicBezTo>
                    <a:pt x="6538" y="9107"/>
                    <a:pt x="7918" y="8471"/>
                    <a:pt x="8830" y="7272"/>
                  </a:cubicBezTo>
                  <a:cubicBezTo>
                    <a:pt x="10308" y="5272"/>
                    <a:pt x="9917" y="2401"/>
                    <a:pt x="7873" y="879"/>
                  </a:cubicBezTo>
                  <a:cubicBezTo>
                    <a:pt x="7071" y="286"/>
                    <a:pt x="6129" y="1"/>
                    <a:pt x="5192" y="1"/>
                  </a:cubicBez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0"/>
            <p:cNvSpPr/>
            <p:nvPr/>
          </p:nvSpPr>
          <p:spPr>
            <a:xfrm>
              <a:off x="4940325" y="1646850"/>
              <a:ext cx="1985376" cy="2176116"/>
            </a:xfrm>
            <a:custGeom>
              <a:rect b="b" l="l" r="r" t="t"/>
              <a:pathLst>
                <a:path extrusionOk="0" h="111083" w="110822">
                  <a:moveTo>
                    <a:pt x="1" y="1"/>
                  </a:moveTo>
                  <a:lnTo>
                    <a:pt x="1" y="111082"/>
                  </a:lnTo>
                  <a:lnTo>
                    <a:pt x="110822" y="111082"/>
                  </a:lnTo>
                  <a:lnTo>
                    <a:pt x="110822" y="1"/>
                  </a:lnTo>
                  <a:close/>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0"/>
            <p:cNvSpPr txBox="1"/>
            <p:nvPr/>
          </p:nvSpPr>
          <p:spPr>
            <a:xfrm>
              <a:off x="5204550" y="1413075"/>
              <a:ext cx="803400" cy="14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Your username</a:t>
              </a:r>
              <a:endParaRPr sz="600">
                <a:latin typeface="Lato"/>
                <a:ea typeface="Lato"/>
                <a:cs typeface="Lato"/>
                <a:sym typeface="Lato"/>
              </a:endParaRPr>
            </a:p>
          </p:txBody>
        </p:sp>
        <p:pic>
          <p:nvPicPr>
            <p:cNvPr id="410" name="Google Shape;410;p40"/>
            <p:cNvPicPr preferRelativeResize="0"/>
            <p:nvPr/>
          </p:nvPicPr>
          <p:blipFill rotWithShape="1">
            <a:blip r:embed="rId3">
              <a:alphaModFix/>
            </a:blip>
            <a:srcRect b="0" l="21818" r="21818" t="0"/>
            <a:stretch/>
          </p:blipFill>
          <p:spPr>
            <a:xfrm>
              <a:off x="5924923" y="903838"/>
              <a:ext cx="297300" cy="296700"/>
            </a:xfrm>
            <a:prstGeom prst="ellipse">
              <a:avLst/>
            </a:prstGeom>
            <a:noFill/>
            <a:ln cap="flat" cmpd="sng" w="9525">
              <a:solidFill>
                <a:schemeClr val="accent1"/>
              </a:solidFill>
              <a:prstDash val="solid"/>
              <a:round/>
              <a:headEnd len="sm" w="sm" type="none"/>
              <a:tailEnd len="sm" w="sm" type="none"/>
            </a:ln>
          </p:spPr>
        </p:pic>
        <p:pic>
          <p:nvPicPr>
            <p:cNvPr id="411" name="Google Shape;411;p40"/>
            <p:cNvPicPr preferRelativeResize="0"/>
            <p:nvPr/>
          </p:nvPicPr>
          <p:blipFill rotWithShape="1">
            <a:blip r:embed="rId4">
              <a:alphaModFix/>
            </a:blip>
            <a:srcRect b="16733" l="0" r="0" t="16733"/>
            <a:stretch/>
          </p:blipFill>
          <p:spPr>
            <a:xfrm>
              <a:off x="5447348" y="903838"/>
              <a:ext cx="297300" cy="296700"/>
            </a:xfrm>
            <a:prstGeom prst="ellipse">
              <a:avLst/>
            </a:prstGeom>
            <a:noFill/>
            <a:ln cap="flat" cmpd="sng" w="9525">
              <a:solidFill>
                <a:schemeClr val="accent1"/>
              </a:solidFill>
              <a:prstDash val="solid"/>
              <a:round/>
              <a:headEnd len="sm" w="sm" type="none"/>
              <a:tailEnd len="sm" w="sm" type="none"/>
            </a:ln>
          </p:spPr>
        </p:pic>
        <p:pic>
          <p:nvPicPr>
            <p:cNvPr id="412" name="Google Shape;412;p40"/>
            <p:cNvPicPr preferRelativeResize="0"/>
            <p:nvPr/>
          </p:nvPicPr>
          <p:blipFill rotWithShape="1">
            <a:blip r:embed="rId5">
              <a:alphaModFix/>
            </a:blip>
            <a:srcRect b="16733" l="0" r="0" t="16733"/>
            <a:stretch/>
          </p:blipFill>
          <p:spPr>
            <a:xfrm>
              <a:off x="5012386" y="903838"/>
              <a:ext cx="297300" cy="296700"/>
            </a:xfrm>
            <a:prstGeom prst="ellipse">
              <a:avLst/>
            </a:prstGeom>
            <a:noFill/>
            <a:ln cap="flat" cmpd="sng" w="9525">
              <a:solidFill>
                <a:schemeClr val="accent1"/>
              </a:solidFill>
              <a:prstDash val="solid"/>
              <a:round/>
              <a:headEnd len="sm" w="sm" type="none"/>
              <a:tailEnd len="sm" w="sm" type="none"/>
            </a:ln>
          </p:spPr>
        </p:pic>
        <p:pic>
          <p:nvPicPr>
            <p:cNvPr id="413" name="Google Shape;413;p40"/>
            <p:cNvPicPr preferRelativeResize="0"/>
            <p:nvPr/>
          </p:nvPicPr>
          <p:blipFill rotWithShape="1">
            <a:blip r:embed="rId6">
              <a:alphaModFix/>
            </a:blip>
            <a:srcRect b="0" l="21818" r="21818" t="0"/>
            <a:stretch/>
          </p:blipFill>
          <p:spPr>
            <a:xfrm>
              <a:off x="6418236" y="903838"/>
              <a:ext cx="297300" cy="296700"/>
            </a:xfrm>
            <a:prstGeom prst="ellipse">
              <a:avLst/>
            </a:prstGeom>
            <a:noFill/>
            <a:ln cap="flat" cmpd="sng" w="9525">
              <a:solidFill>
                <a:schemeClr val="accent1"/>
              </a:solidFill>
              <a:prstDash val="solid"/>
              <a:round/>
              <a:headEnd len="sm" w="sm" type="none"/>
              <a:tailEnd len="sm" w="sm" type="none"/>
            </a:ln>
          </p:spPr>
        </p:pic>
        <p:pic>
          <p:nvPicPr>
            <p:cNvPr id="414" name="Google Shape;414;p40"/>
            <p:cNvPicPr preferRelativeResize="0"/>
            <p:nvPr/>
          </p:nvPicPr>
          <p:blipFill rotWithShape="1">
            <a:blip r:embed="rId7">
              <a:alphaModFix/>
            </a:blip>
            <a:srcRect b="0" l="22063" r="22063" t="0"/>
            <a:stretch/>
          </p:blipFill>
          <p:spPr>
            <a:xfrm>
              <a:off x="5002601" y="1397050"/>
              <a:ext cx="177300" cy="178500"/>
            </a:xfrm>
            <a:prstGeom prst="ellipse">
              <a:avLst/>
            </a:prstGeom>
            <a:noFill/>
            <a:ln>
              <a:noFill/>
            </a:ln>
          </p:spPr>
        </p:pic>
      </p:grpSp>
      <p:cxnSp>
        <p:nvCxnSpPr>
          <p:cNvPr id="415" name="Google Shape;415;p40"/>
          <p:cNvCxnSpPr>
            <a:stCxn id="416" idx="2"/>
            <a:endCxn id="409" idx="3"/>
          </p:cNvCxnSpPr>
          <p:nvPr/>
        </p:nvCxnSpPr>
        <p:spPr>
          <a:xfrm flipH="1">
            <a:off x="5627072" y="971650"/>
            <a:ext cx="1705800" cy="511800"/>
          </a:xfrm>
          <a:prstGeom prst="bentConnector3">
            <a:avLst>
              <a:gd fmla="val 50004" name="adj1"/>
            </a:avLst>
          </a:prstGeom>
          <a:noFill/>
          <a:ln cap="flat" cmpd="sng" w="9525">
            <a:solidFill>
              <a:schemeClr val="dk2"/>
            </a:solidFill>
            <a:prstDash val="solid"/>
            <a:round/>
            <a:headEnd len="med" w="med" type="none"/>
            <a:tailEnd len="med" w="med" type="triangle"/>
          </a:ln>
        </p:spPr>
      </p:cxnSp>
      <p:cxnSp>
        <p:nvCxnSpPr>
          <p:cNvPr id="417" name="Google Shape;417;p40"/>
          <p:cNvCxnSpPr>
            <a:stCxn id="418" idx="2"/>
            <a:endCxn id="419" idx="3"/>
          </p:cNvCxnSpPr>
          <p:nvPr/>
        </p:nvCxnSpPr>
        <p:spPr>
          <a:xfrm flipH="1">
            <a:off x="6544472" y="2571750"/>
            <a:ext cx="788400" cy="163200"/>
          </a:xfrm>
          <a:prstGeom prst="bentConnector3">
            <a:avLst>
              <a:gd fmla="val 49994" name="adj1"/>
            </a:avLst>
          </a:prstGeom>
          <a:noFill/>
          <a:ln cap="flat" cmpd="sng" w="9525">
            <a:solidFill>
              <a:schemeClr val="dk2"/>
            </a:solidFill>
            <a:prstDash val="solid"/>
            <a:round/>
            <a:headEnd len="med" w="med" type="none"/>
            <a:tailEnd len="med" w="med" type="triangle"/>
          </a:ln>
        </p:spPr>
      </p:cxnSp>
      <p:cxnSp>
        <p:nvCxnSpPr>
          <p:cNvPr id="420" name="Google Shape;420;p40"/>
          <p:cNvCxnSpPr>
            <a:stCxn id="421" idx="2"/>
          </p:cNvCxnSpPr>
          <p:nvPr/>
        </p:nvCxnSpPr>
        <p:spPr>
          <a:xfrm rot="10800000">
            <a:off x="4810472" y="3970850"/>
            <a:ext cx="2522400" cy="201000"/>
          </a:xfrm>
          <a:prstGeom prst="bentConnector3">
            <a:avLst>
              <a:gd fmla="val 50000" name="adj1"/>
            </a:avLst>
          </a:prstGeom>
          <a:noFill/>
          <a:ln cap="flat" cmpd="sng" w="9525">
            <a:solidFill>
              <a:schemeClr val="dk2"/>
            </a:solidFill>
            <a:prstDash val="solid"/>
            <a:round/>
            <a:headEnd len="med" w="med" type="none"/>
            <a:tailEnd len="med" w="med" type="triangle"/>
          </a:ln>
        </p:spPr>
      </p:cxnSp>
      <p:pic>
        <p:nvPicPr>
          <p:cNvPr id="419" name="Google Shape;419;p40"/>
          <p:cNvPicPr preferRelativeResize="0"/>
          <p:nvPr/>
        </p:nvPicPr>
        <p:blipFill rotWithShape="1">
          <a:blip r:embed="rId8">
            <a:alphaModFix/>
          </a:blip>
          <a:srcRect b="0" l="39532" r="18461" t="0"/>
          <a:stretch/>
        </p:blipFill>
        <p:spPr>
          <a:xfrm>
            <a:off x="4559325" y="1646850"/>
            <a:ext cx="1985249" cy="2176123"/>
          </a:xfrm>
          <a:prstGeom prst="rect">
            <a:avLst/>
          </a:prstGeom>
          <a:noFill/>
          <a:ln>
            <a:noFill/>
          </a:ln>
        </p:spPr>
      </p:pic>
      <p:sp>
        <p:nvSpPr>
          <p:cNvPr id="416" name="Google Shape;416;p40"/>
          <p:cNvSpPr/>
          <p:nvPr/>
        </p:nvSpPr>
        <p:spPr>
          <a:xfrm>
            <a:off x="7332872" y="641500"/>
            <a:ext cx="660300" cy="660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2"/>
                </a:solidFill>
                <a:latin typeface="Reem Kufi"/>
                <a:ea typeface="Reem Kufi"/>
                <a:cs typeface="Reem Kufi"/>
                <a:sym typeface="Reem Kufi"/>
              </a:rPr>
              <a:t>1</a:t>
            </a:r>
            <a:endParaRPr sz="2500">
              <a:solidFill>
                <a:schemeClr val="dk2"/>
              </a:solidFill>
              <a:latin typeface="Reem Kufi"/>
              <a:ea typeface="Reem Kufi"/>
              <a:cs typeface="Reem Kufi"/>
              <a:sym typeface="Reem Kufi"/>
            </a:endParaRPr>
          </a:p>
        </p:txBody>
      </p:sp>
      <p:sp>
        <p:nvSpPr>
          <p:cNvPr id="418" name="Google Shape;418;p40"/>
          <p:cNvSpPr/>
          <p:nvPr/>
        </p:nvSpPr>
        <p:spPr>
          <a:xfrm>
            <a:off x="7332872" y="2241600"/>
            <a:ext cx="660300" cy="660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2"/>
                </a:solidFill>
                <a:latin typeface="Reem Kufi"/>
                <a:ea typeface="Reem Kufi"/>
                <a:cs typeface="Reem Kufi"/>
                <a:sym typeface="Reem Kufi"/>
              </a:rPr>
              <a:t>2</a:t>
            </a:r>
            <a:endParaRPr sz="2500">
              <a:solidFill>
                <a:schemeClr val="dk2"/>
              </a:solidFill>
              <a:latin typeface="Reem Kufi"/>
              <a:ea typeface="Reem Kufi"/>
              <a:cs typeface="Reem Kufi"/>
              <a:sym typeface="Reem Kufi"/>
            </a:endParaRPr>
          </a:p>
        </p:txBody>
      </p:sp>
      <p:sp>
        <p:nvSpPr>
          <p:cNvPr id="421" name="Google Shape;421;p40"/>
          <p:cNvSpPr/>
          <p:nvPr/>
        </p:nvSpPr>
        <p:spPr>
          <a:xfrm>
            <a:off x="7332872" y="3841700"/>
            <a:ext cx="660300" cy="660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2"/>
                </a:solidFill>
                <a:latin typeface="Reem Kufi"/>
                <a:ea typeface="Reem Kufi"/>
                <a:cs typeface="Reem Kufi"/>
                <a:sym typeface="Reem Kufi"/>
              </a:rPr>
              <a:t>3</a:t>
            </a:r>
            <a:endParaRPr sz="2500">
              <a:solidFill>
                <a:schemeClr val="dk2"/>
              </a:solidFill>
              <a:latin typeface="Reem Kufi"/>
              <a:ea typeface="Reem Kufi"/>
              <a:cs typeface="Reem Kufi"/>
              <a:sym typeface="Reem Kuf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BUYER PERSONA INFOGRAPHICS</a:t>
            </a:r>
            <a:endParaRPr/>
          </a:p>
        </p:txBody>
      </p:sp>
      <p:sp>
        <p:nvSpPr>
          <p:cNvPr id="427" name="Google Shape;427;p41"/>
          <p:cNvSpPr txBox="1"/>
          <p:nvPr>
            <p:ph idx="4294967295" type="subTitle"/>
          </p:nvPr>
        </p:nvSpPr>
        <p:spPr>
          <a:xfrm>
            <a:off x="715175" y="3368875"/>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eem Kufi"/>
                <a:ea typeface="Reem Kufi"/>
                <a:cs typeface="Reem Kufi"/>
                <a:sym typeface="Reem Kufi"/>
              </a:rPr>
              <a:t>BIO</a:t>
            </a:r>
            <a:endParaRPr sz="1800">
              <a:latin typeface="Reem Kufi"/>
              <a:ea typeface="Reem Kufi"/>
              <a:cs typeface="Reem Kufi"/>
              <a:sym typeface="Reem Kufi"/>
            </a:endParaRPr>
          </a:p>
        </p:txBody>
      </p:sp>
      <p:sp>
        <p:nvSpPr>
          <p:cNvPr id="428" name="Google Shape;428;p41"/>
          <p:cNvSpPr txBox="1"/>
          <p:nvPr>
            <p:ph idx="4294967295" type="subTitle"/>
          </p:nvPr>
        </p:nvSpPr>
        <p:spPr>
          <a:xfrm>
            <a:off x="715175" y="3835800"/>
            <a:ext cx="2351400" cy="9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average client is outdoorsy, has creative jobs and a passion for the environment and the planet</a:t>
            </a:r>
            <a:endParaRPr sz="1200"/>
          </a:p>
        </p:txBody>
      </p:sp>
      <p:sp>
        <p:nvSpPr>
          <p:cNvPr id="429" name="Google Shape;429;p41"/>
          <p:cNvSpPr txBox="1"/>
          <p:nvPr>
            <p:ph idx="4294967295" type="subTitle"/>
          </p:nvPr>
        </p:nvSpPr>
        <p:spPr>
          <a:xfrm>
            <a:off x="715175" y="2626475"/>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eem Kufi"/>
                <a:ea typeface="Reem Kufi"/>
                <a:cs typeface="Reem Kufi"/>
                <a:sym typeface="Reem Kufi"/>
              </a:rPr>
              <a:t>JANE DOE</a:t>
            </a:r>
            <a:endParaRPr sz="1800">
              <a:latin typeface="Reem Kufi"/>
              <a:ea typeface="Reem Kufi"/>
              <a:cs typeface="Reem Kufi"/>
              <a:sym typeface="Reem Kufi"/>
            </a:endParaRPr>
          </a:p>
        </p:txBody>
      </p:sp>
      <p:sp>
        <p:nvSpPr>
          <p:cNvPr id="430" name="Google Shape;430;p41"/>
          <p:cNvSpPr txBox="1"/>
          <p:nvPr>
            <p:ph idx="4294967295" type="subTitle"/>
          </p:nvPr>
        </p:nvSpPr>
        <p:spPr>
          <a:xfrm>
            <a:off x="715175" y="3027475"/>
            <a:ext cx="23514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26, teacher</a:t>
            </a:r>
            <a:endParaRPr sz="1200"/>
          </a:p>
        </p:txBody>
      </p:sp>
      <p:sp>
        <p:nvSpPr>
          <p:cNvPr id="431" name="Google Shape;431;p41"/>
          <p:cNvSpPr txBox="1"/>
          <p:nvPr>
            <p:ph idx="4294967295" type="subTitle"/>
          </p:nvPr>
        </p:nvSpPr>
        <p:spPr>
          <a:xfrm>
            <a:off x="5682925" y="1288775"/>
            <a:ext cx="2745900" cy="105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eem Kufi"/>
                <a:ea typeface="Reem Kufi"/>
                <a:cs typeface="Reem Kufi"/>
                <a:sym typeface="Reem Kufi"/>
              </a:rPr>
              <a:t>“I want to support the planet with each buy. That’s why I support companies that are eco-friendly”</a:t>
            </a:r>
            <a:endParaRPr sz="1600">
              <a:latin typeface="Reem Kufi"/>
              <a:ea typeface="Reem Kufi"/>
              <a:cs typeface="Reem Kufi"/>
              <a:sym typeface="Reem Kufi"/>
            </a:endParaRPr>
          </a:p>
        </p:txBody>
      </p:sp>
      <p:sp>
        <p:nvSpPr>
          <p:cNvPr id="432" name="Google Shape;432;p41"/>
          <p:cNvSpPr txBox="1"/>
          <p:nvPr>
            <p:ph idx="4294967295" type="subTitle"/>
          </p:nvPr>
        </p:nvSpPr>
        <p:spPr>
          <a:xfrm>
            <a:off x="3113925" y="1169225"/>
            <a:ext cx="2424300" cy="43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eem Kufi"/>
                <a:ea typeface="Reem Kufi"/>
                <a:cs typeface="Reem Kufi"/>
                <a:sym typeface="Reem Kufi"/>
              </a:rPr>
              <a:t>PERSONALITY</a:t>
            </a:r>
            <a:endParaRPr sz="1800">
              <a:latin typeface="Reem Kufi"/>
              <a:ea typeface="Reem Kufi"/>
              <a:cs typeface="Reem Kufi"/>
              <a:sym typeface="Reem Kufi"/>
            </a:endParaRPr>
          </a:p>
        </p:txBody>
      </p:sp>
      <p:sp>
        <p:nvSpPr>
          <p:cNvPr id="433" name="Google Shape;433;p41"/>
          <p:cNvSpPr txBox="1"/>
          <p:nvPr>
            <p:ph idx="4294967295" type="subTitle"/>
          </p:nvPr>
        </p:nvSpPr>
        <p:spPr>
          <a:xfrm>
            <a:off x="3113925" y="1594650"/>
            <a:ext cx="2424300" cy="16809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SzPts val="1200"/>
              <a:buChar char="●"/>
            </a:pPr>
            <a:r>
              <a:rPr lang="en"/>
              <a:t>Strong ideas in favor of ecology, sustainability, recycling and upcycling</a:t>
            </a:r>
            <a:endParaRPr/>
          </a:p>
          <a:p>
            <a:pPr indent="-304800" lvl="0" marL="342900" rtl="0" algn="l">
              <a:spcBef>
                <a:spcPts val="0"/>
              </a:spcBef>
              <a:spcAft>
                <a:spcPts val="0"/>
              </a:spcAft>
              <a:buSzPts val="1200"/>
              <a:buChar char="●"/>
            </a:pPr>
            <a:r>
              <a:rPr lang="en"/>
              <a:t>Avid user of social media, specifically TikTok and Twitter, among others</a:t>
            </a:r>
            <a:endParaRPr/>
          </a:p>
          <a:p>
            <a:pPr indent="-304800" lvl="0" marL="342900" rtl="0" algn="l">
              <a:spcBef>
                <a:spcPts val="0"/>
              </a:spcBef>
              <a:spcAft>
                <a:spcPts val="0"/>
              </a:spcAft>
              <a:buSzPts val="1200"/>
              <a:buChar char="●"/>
            </a:pPr>
            <a:r>
              <a:rPr lang="en"/>
              <a:t>Keeps up to date with trends and follows brands that do so</a:t>
            </a:r>
            <a:endParaRPr/>
          </a:p>
        </p:txBody>
      </p:sp>
      <p:sp>
        <p:nvSpPr>
          <p:cNvPr id="434" name="Google Shape;434;p41"/>
          <p:cNvSpPr txBox="1"/>
          <p:nvPr>
            <p:ph idx="4294967295" type="subTitle"/>
          </p:nvPr>
        </p:nvSpPr>
        <p:spPr>
          <a:xfrm>
            <a:off x="5783254" y="2536925"/>
            <a:ext cx="26457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eem Kufi"/>
                <a:ea typeface="Reem Kufi"/>
                <a:cs typeface="Reem Kufi"/>
                <a:sym typeface="Reem Kufi"/>
              </a:rPr>
              <a:t>MOTIVATIONS</a:t>
            </a:r>
            <a:endParaRPr sz="1800">
              <a:latin typeface="Reem Kufi"/>
              <a:ea typeface="Reem Kufi"/>
              <a:cs typeface="Reem Kufi"/>
              <a:sym typeface="Reem Kufi"/>
            </a:endParaRPr>
          </a:p>
        </p:txBody>
      </p:sp>
      <p:sp>
        <p:nvSpPr>
          <p:cNvPr id="435" name="Google Shape;435;p41"/>
          <p:cNvSpPr txBox="1"/>
          <p:nvPr>
            <p:ph idx="4294967295" type="subTitle"/>
          </p:nvPr>
        </p:nvSpPr>
        <p:spPr>
          <a:xfrm>
            <a:off x="6262031" y="3100625"/>
            <a:ext cx="19563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Self-improvement</a:t>
            </a:r>
            <a:endParaRPr sz="1200"/>
          </a:p>
        </p:txBody>
      </p:sp>
      <p:sp>
        <p:nvSpPr>
          <p:cNvPr id="436" name="Google Shape;436;p41"/>
          <p:cNvSpPr txBox="1"/>
          <p:nvPr>
            <p:ph idx="4294967295" type="subTitle"/>
          </p:nvPr>
        </p:nvSpPr>
        <p:spPr>
          <a:xfrm>
            <a:off x="3113925" y="3357475"/>
            <a:ext cx="24243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eem Kufi"/>
                <a:ea typeface="Reem Kufi"/>
                <a:cs typeface="Reem Kufi"/>
                <a:sym typeface="Reem Kufi"/>
              </a:rPr>
              <a:t>PAIN POINTS</a:t>
            </a:r>
            <a:endParaRPr sz="1800">
              <a:latin typeface="Reem Kufi"/>
              <a:ea typeface="Reem Kufi"/>
              <a:cs typeface="Reem Kufi"/>
              <a:sym typeface="Reem Kufi"/>
            </a:endParaRPr>
          </a:p>
        </p:txBody>
      </p:sp>
      <p:sp>
        <p:nvSpPr>
          <p:cNvPr id="437" name="Google Shape;437;p41"/>
          <p:cNvSpPr txBox="1"/>
          <p:nvPr>
            <p:ph idx="4294967295" type="subTitle"/>
          </p:nvPr>
        </p:nvSpPr>
        <p:spPr>
          <a:xfrm>
            <a:off x="3113925" y="3824400"/>
            <a:ext cx="2424300" cy="9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Programmed obsolescence, difficulty repairing products and too much usage of </a:t>
            </a:r>
            <a:r>
              <a:rPr lang="en"/>
              <a:t>unnecessary</a:t>
            </a:r>
            <a:r>
              <a:rPr lang="en"/>
              <a:t> plastics</a:t>
            </a:r>
            <a:endParaRPr sz="1200"/>
          </a:p>
        </p:txBody>
      </p:sp>
      <p:sp>
        <p:nvSpPr>
          <p:cNvPr id="438" name="Google Shape;438;p41"/>
          <p:cNvSpPr txBox="1"/>
          <p:nvPr>
            <p:ph idx="4294967295" type="subTitle"/>
          </p:nvPr>
        </p:nvSpPr>
        <p:spPr>
          <a:xfrm>
            <a:off x="6262031" y="3624800"/>
            <a:ext cx="19563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t>
            </a:r>
            <a:endParaRPr sz="1200"/>
          </a:p>
        </p:txBody>
      </p:sp>
      <p:sp>
        <p:nvSpPr>
          <p:cNvPr id="439" name="Google Shape;439;p41"/>
          <p:cNvSpPr txBox="1"/>
          <p:nvPr>
            <p:ph idx="4294967295" type="subTitle"/>
          </p:nvPr>
        </p:nvSpPr>
        <p:spPr>
          <a:xfrm>
            <a:off x="6262031" y="4148975"/>
            <a:ext cx="19563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Ecology</a:t>
            </a:r>
            <a:endParaRPr sz="1200"/>
          </a:p>
        </p:txBody>
      </p:sp>
      <p:pic>
        <p:nvPicPr>
          <p:cNvPr id="440" name="Google Shape;440;p41"/>
          <p:cNvPicPr preferRelativeResize="0"/>
          <p:nvPr/>
        </p:nvPicPr>
        <p:blipFill rotWithShape="1">
          <a:blip r:embed="rId3">
            <a:alphaModFix/>
          </a:blip>
          <a:srcRect b="0" l="15513" r="28237" t="0"/>
          <a:stretch/>
        </p:blipFill>
        <p:spPr>
          <a:xfrm>
            <a:off x="720000" y="1245425"/>
            <a:ext cx="1309800" cy="1309800"/>
          </a:xfrm>
          <a:prstGeom prst="roundRect">
            <a:avLst>
              <a:gd fmla="val 16667" name="adj"/>
            </a:avLst>
          </a:prstGeom>
          <a:noFill/>
          <a:ln cap="flat" cmpd="sng" w="19050">
            <a:solidFill>
              <a:schemeClr val="dk2"/>
            </a:solidFill>
            <a:prstDash val="solid"/>
            <a:round/>
            <a:headEnd len="sm" w="sm" type="none"/>
            <a:tailEnd len="sm" w="sm" type="none"/>
          </a:ln>
        </p:spPr>
      </p:pic>
      <p:sp>
        <p:nvSpPr>
          <p:cNvPr id="441" name="Google Shape;441;p41"/>
          <p:cNvSpPr/>
          <p:nvPr/>
        </p:nvSpPr>
        <p:spPr>
          <a:xfrm>
            <a:off x="5809549" y="3100625"/>
            <a:ext cx="406200" cy="406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Reem Kufi"/>
                <a:ea typeface="Reem Kufi"/>
                <a:cs typeface="Reem Kufi"/>
                <a:sym typeface="Reem Kufi"/>
              </a:rPr>
              <a:t>1</a:t>
            </a:r>
            <a:endParaRPr sz="1800">
              <a:solidFill>
                <a:schemeClr val="dk2"/>
              </a:solidFill>
              <a:latin typeface="Reem Kufi"/>
              <a:ea typeface="Reem Kufi"/>
              <a:cs typeface="Reem Kufi"/>
              <a:sym typeface="Reem Kufi"/>
            </a:endParaRPr>
          </a:p>
        </p:txBody>
      </p:sp>
      <p:sp>
        <p:nvSpPr>
          <p:cNvPr id="442" name="Google Shape;442;p41"/>
          <p:cNvSpPr/>
          <p:nvPr/>
        </p:nvSpPr>
        <p:spPr>
          <a:xfrm>
            <a:off x="5809549" y="3624800"/>
            <a:ext cx="406200" cy="406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Reem Kufi"/>
                <a:ea typeface="Reem Kufi"/>
                <a:cs typeface="Reem Kufi"/>
                <a:sym typeface="Reem Kufi"/>
              </a:rPr>
              <a:t>2</a:t>
            </a:r>
            <a:endParaRPr sz="1800">
              <a:solidFill>
                <a:schemeClr val="dk2"/>
              </a:solidFill>
              <a:latin typeface="Reem Kufi"/>
              <a:ea typeface="Reem Kufi"/>
              <a:cs typeface="Reem Kufi"/>
              <a:sym typeface="Reem Kufi"/>
            </a:endParaRPr>
          </a:p>
        </p:txBody>
      </p:sp>
      <p:sp>
        <p:nvSpPr>
          <p:cNvPr id="443" name="Google Shape;443;p41"/>
          <p:cNvSpPr/>
          <p:nvPr/>
        </p:nvSpPr>
        <p:spPr>
          <a:xfrm>
            <a:off x="5809549" y="4148975"/>
            <a:ext cx="406200" cy="406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Reem Kufi"/>
                <a:ea typeface="Reem Kufi"/>
                <a:cs typeface="Reem Kufi"/>
                <a:sym typeface="Reem Kufi"/>
              </a:rPr>
              <a:t>3</a:t>
            </a:r>
            <a:endParaRPr sz="1800">
              <a:solidFill>
                <a:schemeClr val="dk2"/>
              </a:solidFill>
              <a:latin typeface="Reem Kufi"/>
              <a:ea typeface="Reem Kufi"/>
              <a:cs typeface="Reem Kufi"/>
              <a:sym typeface="Reem Kuf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INFOGRAPHICS </a:t>
            </a:r>
            <a:endParaRPr/>
          </a:p>
        </p:txBody>
      </p:sp>
      <p:graphicFrame>
        <p:nvGraphicFramePr>
          <p:cNvPr id="449" name="Google Shape;449;p42"/>
          <p:cNvGraphicFramePr/>
          <p:nvPr/>
        </p:nvGraphicFramePr>
        <p:xfrm>
          <a:off x="720150" y="1099888"/>
          <a:ext cx="3000000" cy="3000000"/>
        </p:xfrm>
        <a:graphic>
          <a:graphicData uri="http://schemas.openxmlformats.org/drawingml/2006/table">
            <a:tbl>
              <a:tblPr>
                <a:noFill/>
                <a:tableStyleId>{40B67D8F-4705-43B6-964E-35DBAF5C3D20}</a:tableStyleId>
              </a:tblPr>
              <a:tblGrid>
                <a:gridCol w="1316425"/>
                <a:gridCol w="358150"/>
                <a:gridCol w="358150"/>
                <a:gridCol w="358150"/>
                <a:gridCol w="358150"/>
                <a:gridCol w="358150"/>
                <a:gridCol w="358150"/>
                <a:gridCol w="358150"/>
                <a:gridCol w="358150"/>
                <a:gridCol w="358150"/>
                <a:gridCol w="358150"/>
                <a:gridCol w="358150"/>
                <a:gridCol w="358150"/>
                <a:gridCol w="2089350"/>
              </a:tblGrid>
              <a:tr h="314500">
                <a:tc rowSpan="2">
                  <a:txBody>
                    <a:bodyPr/>
                    <a:lstStyle/>
                    <a:p>
                      <a:pPr indent="0" lvl="0" marL="0" rtl="0" algn="ctr">
                        <a:spcBef>
                          <a:spcPts val="0"/>
                        </a:spcBef>
                        <a:spcAft>
                          <a:spcPts val="0"/>
                        </a:spcAft>
                        <a:buNone/>
                      </a:pPr>
                      <a:r>
                        <a:rPr lang="en" sz="1600">
                          <a:solidFill>
                            <a:srgbClr val="191919"/>
                          </a:solidFill>
                          <a:latin typeface="Reem Kufi"/>
                          <a:ea typeface="Reem Kufi"/>
                          <a:cs typeface="Reem Kufi"/>
                          <a:sym typeface="Reem Kufi"/>
                        </a:rPr>
                        <a:t>INITIATIVE</a:t>
                      </a:r>
                      <a:endParaRPr sz="1600">
                        <a:solidFill>
                          <a:srgbClr val="191919"/>
                        </a:solidFill>
                        <a:latin typeface="Reem Kufi"/>
                        <a:ea typeface="Reem Kufi"/>
                        <a:cs typeface="Reem Kufi"/>
                        <a:sym typeface="Reem Kufi"/>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gridSpan="3">
                  <a:txBody>
                    <a:bodyPr/>
                    <a:lstStyle/>
                    <a:p>
                      <a:pPr indent="0" lvl="0" marL="0" rtl="0" algn="ctr">
                        <a:spcBef>
                          <a:spcPts val="0"/>
                        </a:spcBef>
                        <a:spcAft>
                          <a:spcPts val="0"/>
                        </a:spcAft>
                        <a:buNone/>
                      </a:pPr>
                      <a:r>
                        <a:rPr lang="en" sz="1600">
                          <a:solidFill>
                            <a:srgbClr val="191919"/>
                          </a:solidFill>
                          <a:latin typeface="Reem Kufi"/>
                          <a:ea typeface="Reem Kufi"/>
                          <a:cs typeface="Reem Kufi"/>
                          <a:sym typeface="Reem Kufi"/>
                        </a:rPr>
                        <a:t>PHASE 1</a:t>
                      </a:r>
                      <a:endParaRPr sz="16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gridSpan="3">
                  <a:txBody>
                    <a:bodyPr/>
                    <a:lstStyle/>
                    <a:p>
                      <a:pPr indent="0" lvl="0" marL="0" rtl="0" algn="ctr">
                        <a:spcBef>
                          <a:spcPts val="0"/>
                        </a:spcBef>
                        <a:spcAft>
                          <a:spcPts val="0"/>
                        </a:spcAft>
                        <a:buNone/>
                      </a:pPr>
                      <a:r>
                        <a:rPr lang="en" sz="1600">
                          <a:solidFill>
                            <a:srgbClr val="191919"/>
                          </a:solidFill>
                          <a:latin typeface="Reem Kufi"/>
                          <a:ea typeface="Reem Kufi"/>
                          <a:cs typeface="Reem Kufi"/>
                          <a:sym typeface="Reem Kufi"/>
                        </a:rPr>
                        <a:t>PHASE 2</a:t>
                      </a:r>
                      <a:endParaRPr sz="16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gridSpan="3">
                  <a:txBody>
                    <a:bodyPr/>
                    <a:lstStyle/>
                    <a:p>
                      <a:pPr indent="0" lvl="0" marL="0" rtl="0" algn="ctr">
                        <a:spcBef>
                          <a:spcPts val="0"/>
                        </a:spcBef>
                        <a:spcAft>
                          <a:spcPts val="0"/>
                        </a:spcAft>
                        <a:buNone/>
                      </a:pPr>
                      <a:r>
                        <a:rPr lang="en" sz="1600">
                          <a:solidFill>
                            <a:srgbClr val="191919"/>
                          </a:solidFill>
                          <a:latin typeface="Reem Kufi"/>
                          <a:ea typeface="Reem Kufi"/>
                          <a:cs typeface="Reem Kufi"/>
                          <a:sym typeface="Reem Kufi"/>
                        </a:rPr>
                        <a:t>PHASE 3</a:t>
                      </a:r>
                      <a:endParaRPr sz="16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gridSpan="3">
                  <a:txBody>
                    <a:bodyPr/>
                    <a:lstStyle/>
                    <a:p>
                      <a:pPr indent="0" lvl="0" marL="0" rtl="0" algn="ctr">
                        <a:spcBef>
                          <a:spcPts val="0"/>
                        </a:spcBef>
                        <a:spcAft>
                          <a:spcPts val="0"/>
                        </a:spcAft>
                        <a:buNone/>
                      </a:pPr>
                      <a:r>
                        <a:rPr lang="en" sz="1600">
                          <a:solidFill>
                            <a:srgbClr val="191919"/>
                          </a:solidFill>
                          <a:latin typeface="Reem Kufi"/>
                          <a:ea typeface="Reem Kufi"/>
                          <a:cs typeface="Reem Kufi"/>
                          <a:sym typeface="Reem Kufi"/>
                        </a:rPr>
                        <a:t>PHASE 4</a:t>
                      </a:r>
                      <a:endParaRPr sz="16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rowSpan="2">
                  <a:txBody>
                    <a:bodyPr/>
                    <a:lstStyle/>
                    <a:p>
                      <a:pPr indent="0" lvl="0" marL="0" rtl="0" algn="ctr">
                        <a:spcBef>
                          <a:spcPts val="0"/>
                        </a:spcBef>
                        <a:spcAft>
                          <a:spcPts val="0"/>
                        </a:spcAft>
                        <a:buNone/>
                      </a:pPr>
                      <a:r>
                        <a:rPr lang="en" sz="1600">
                          <a:solidFill>
                            <a:srgbClr val="191919"/>
                          </a:solidFill>
                          <a:latin typeface="Reem Kufi"/>
                          <a:ea typeface="Reem Kufi"/>
                          <a:cs typeface="Reem Kufi"/>
                          <a:sym typeface="Reem Kufi"/>
                        </a:rPr>
                        <a:t>OBJECTIVE</a:t>
                      </a:r>
                      <a:endParaRPr sz="16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358900">
                <a:tc vMerge="1"/>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JAN</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FEB</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MAR</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100">
                          <a:solidFill>
                            <a:srgbClr val="191919"/>
                          </a:solidFill>
                          <a:latin typeface="Reem Kufi"/>
                          <a:ea typeface="Reem Kufi"/>
                          <a:cs typeface="Reem Kufi"/>
                          <a:sym typeface="Reem Kufi"/>
                        </a:rPr>
                        <a:t>APR</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MAY</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JUN</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JUL</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AUG</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SEP</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OCT</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191919"/>
                          </a:solidFill>
                          <a:latin typeface="Reem Kufi"/>
                          <a:ea typeface="Reem Kufi"/>
                          <a:cs typeface="Reem Kufi"/>
                          <a:sym typeface="Reem Kufi"/>
                        </a:rPr>
                        <a:t>NOV</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100">
                          <a:solidFill>
                            <a:srgbClr val="191919"/>
                          </a:solidFill>
                          <a:latin typeface="Reem Kufi"/>
                          <a:ea typeface="Reem Kufi"/>
                          <a:cs typeface="Reem Kufi"/>
                          <a:sym typeface="Reem Kufi"/>
                        </a:rPr>
                        <a:t>DEC</a:t>
                      </a:r>
                      <a:endParaRPr sz="1100">
                        <a:solidFill>
                          <a:srgbClr val="191919"/>
                        </a:solidFill>
                        <a:latin typeface="Reem Kufi"/>
                        <a:ea typeface="Reem Kufi"/>
                        <a:cs typeface="Reem Kufi"/>
                        <a:sym typeface="Reem Kufi"/>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vMerge="1"/>
              </a:tr>
              <a:tr h="459825">
                <a:tc>
                  <a:txBody>
                    <a:bodyPr/>
                    <a:lstStyle/>
                    <a:p>
                      <a:pPr indent="0" lvl="0" marL="0" rtl="0" algn="l">
                        <a:spcBef>
                          <a:spcPts val="0"/>
                        </a:spcBef>
                        <a:spcAft>
                          <a:spcPts val="0"/>
                        </a:spcAft>
                        <a:buNone/>
                      </a:pPr>
                      <a:r>
                        <a:rPr lang="en" sz="1000">
                          <a:solidFill>
                            <a:srgbClr val="191919"/>
                          </a:solidFill>
                          <a:latin typeface="Open Sans"/>
                          <a:ea typeface="Open Sans"/>
                          <a:cs typeface="Open Sans"/>
                          <a:sym typeface="Open Sans"/>
                        </a:rPr>
                        <a:t>Dance trend</a:t>
                      </a:r>
                      <a:endParaRPr sz="1000">
                        <a:solidFill>
                          <a:srgbClr val="191919"/>
                        </a:solidFill>
                        <a:latin typeface="Open Sans"/>
                        <a:ea typeface="Open Sans"/>
                        <a:cs typeface="Open Sans"/>
                        <a:sym typeface="Open Sans"/>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Open Sans"/>
                          <a:ea typeface="Open Sans"/>
                          <a:cs typeface="Open Sans"/>
                          <a:sym typeface="Open Sans"/>
                        </a:rPr>
                        <a:t>M</a:t>
                      </a:r>
                      <a:r>
                        <a:rPr lang="en" sz="1000">
                          <a:latin typeface="Open Sans"/>
                          <a:ea typeface="Open Sans"/>
                          <a:cs typeface="Open Sans"/>
                          <a:sym typeface="Open Sans"/>
                        </a:rPr>
                        <a:t>ake a video of our team following the newest trend on TikTok content</a:t>
                      </a:r>
                      <a:endParaRPr sz="1000">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9825">
                <a:tc>
                  <a:txBody>
                    <a:bodyPr/>
                    <a:lstStyle/>
                    <a:p>
                      <a:pPr indent="0" lvl="0" marL="0" rtl="0" algn="l">
                        <a:spcBef>
                          <a:spcPts val="0"/>
                        </a:spcBef>
                        <a:spcAft>
                          <a:spcPts val="0"/>
                        </a:spcAft>
                        <a:buNone/>
                      </a:pPr>
                      <a:r>
                        <a:rPr lang="en" sz="1000">
                          <a:latin typeface="Open Sans"/>
                          <a:ea typeface="Open Sans"/>
                          <a:cs typeface="Open Sans"/>
                          <a:sym typeface="Open Sans"/>
                        </a:rPr>
                        <a:t>A day in my life</a:t>
                      </a:r>
                      <a:endParaRPr sz="1000">
                        <a:latin typeface="Open Sans"/>
                        <a:ea typeface="Open Sans"/>
                        <a:cs typeface="Open Sans"/>
                        <a:sym typeface="Open Sans"/>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Open Sans"/>
                          <a:ea typeface="Open Sans"/>
                          <a:cs typeface="Open Sans"/>
                          <a:sym typeface="Open Sans"/>
                        </a:rPr>
                        <a:t>Easily showing the most human side of our company</a:t>
                      </a:r>
                      <a:endParaRPr sz="1000">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9825">
                <a:tc>
                  <a:txBody>
                    <a:bodyPr/>
                    <a:lstStyle/>
                    <a:p>
                      <a:pPr indent="0" lvl="0" marL="0" rtl="0" algn="l">
                        <a:spcBef>
                          <a:spcPts val="0"/>
                        </a:spcBef>
                        <a:spcAft>
                          <a:spcPts val="0"/>
                        </a:spcAft>
                        <a:buNone/>
                      </a:pPr>
                      <a:r>
                        <a:rPr lang="en" sz="1000">
                          <a:latin typeface="Open Sans"/>
                          <a:ea typeface="Open Sans"/>
                          <a:cs typeface="Open Sans"/>
                          <a:sym typeface="Open Sans"/>
                        </a:rPr>
                        <a:t>Anniversary giveaway</a:t>
                      </a:r>
                      <a:endParaRPr sz="1000">
                        <a:latin typeface="Open Sans"/>
                        <a:ea typeface="Open Sans"/>
                        <a:cs typeface="Open Sans"/>
                        <a:sym typeface="Open Sans"/>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Open Sans"/>
                          <a:ea typeface="Open Sans"/>
                          <a:cs typeface="Open Sans"/>
                          <a:sym typeface="Open Sans"/>
                        </a:rPr>
                        <a:t>Generate more engagement and get new followers</a:t>
                      </a:r>
                      <a:endParaRPr sz="1000">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9825">
                <a:tc>
                  <a:txBody>
                    <a:bodyPr/>
                    <a:lstStyle/>
                    <a:p>
                      <a:pPr indent="0" lvl="0" marL="0" rtl="0" algn="l">
                        <a:spcBef>
                          <a:spcPts val="0"/>
                        </a:spcBef>
                        <a:spcAft>
                          <a:spcPts val="0"/>
                        </a:spcAft>
                        <a:buNone/>
                      </a:pPr>
                      <a:r>
                        <a:rPr lang="en" sz="1000">
                          <a:latin typeface="Open Sans"/>
                          <a:ea typeface="Open Sans"/>
                          <a:cs typeface="Open Sans"/>
                          <a:sym typeface="Open Sans"/>
                        </a:rPr>
                        <a:t>“How it’s made” reel</a:t>
                      </a:r>
                      <a:endParaRPr sz="1000">
                        <a:latin typeface="Open Sans"/>
                        <a:ea typeface="Open Sans"/>
                        <a:cs typeface="Open Sans"/>
                        <a:sym typeface="Open Sans"/>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191919"/>
                          </a:solidFill>
                          <a:latin typeface="Open Sans"/>
                          <a:ea typeface="Open Sans"/>
                          <a:cs typeface="Open Sans"/>
                          <a:sym typeface="Open Sans"/>
                        </a:rPr>
                        <a:t>Show our creative process and engage new followers</a:t>
                      </a:r>
                      <a:endParaRPr sz="1000">
                        <a:solidFill>
                          <a:srgbClr val="191919"/>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9825">
                <a:tc>
                  <a:txBody>
                    <a:bodyPr/>
                    <a:lstStyle/>
                    <a:p>
                      <a:pPr indent="0" lvl="0" marL="0" rtl="0" algn="l">
                        <a:spcBef>
                          <a:spcPts val="0"/>
                        </a:spcBef>
                        <a:spcAft>
                          <a:spcPts val="0"/>
                        </a:spcAft>
                        <a:buNone/>
                      </a:pPr>
                      <a:r>
                        <a:rPr lang="en" sz="1000">
                          <a:latin typeface="Open Sans"/>
                          <a:ea typeface="Open Sans"/>
                          <a:cs typeface="Open Sans"/>
                          <a:sym typeface="Open Sans"/>
                        </a:rPr>
                        <a:t>Live on TikTok</a:t>
                      </a:r>
                      <a:endParaRPr sz="1000">
                        <a:latin typeface="Open Sans"/>
                        <a:ea typeface="Open Sans"/>
                        <a:cs typeface="Open Sans"/>
                        <a:sym typeface="Open Sans"/>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191919"/>
                          </a:solidFill>
                          <a:latin typeface="Open Sans"/>
                          <a:ea typeface="Open Sans"/>
                          <a:cs typeface="Open Sans"/>
                          <a:sym typeface="Open Sans"/>
                        </a:rPr>
                        <a:t>Create a webinar to show new clients how to use our products</a:t>
                      </a:r>
                      <a:endParaRPr sz="1000">
                        <a:solidFill>
                          <a:srgbClr val="191919"/>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9825">
                <a:tc>
                  <a:txBody>
                    <a:bodyPr/>
                    <a:lstStyle/>
                    <a:p>
                      <a:pPr indent="0" lvl="0" marL="0" rtl="0" algn="l">
                        <a:spcBef>
                          <a:spcPts val="0"/>
                        </a:spcBef>
                        <a:spcAft>
                          <a:spcPts val="0"/>
                        </a:spcAft>
                        <a:buNone/>
                      </a:pPr>
                      <a:r>
                        <a:rPr lang="en" sz="1000">
                          <a:latin typeface="Open Sans"/>
                          <a:ea typeface="Open Sans"/>
                          <a:cs typeface="Open Sans"/>
                          <a:sym typeface="Open Sans"/>
                        </a:rPr>
                        <a:t>Instagram contest</a:t>
                      </a:r>
                      <a:endParaRPr sz="1000">
                        <a:latin typeface="Open Sans"/>
                        <a:ea typeface="Open Sans"/>
                        <a:cs typeface="Open Sans"/>
                        <a:sym typeface="Open Sans"/>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rgbClr val="191919"/>
                          </a:solidFill>
                          <a:latin typeface="Open Sans"/>
                          <a:ea typeface="Open Sans"/>
                          <a:cs typeface="Open Sans"/>
                          <a:sym typeface="Open Sans"/>
                        </a:rPr>
                        <a:t>Get more people to speak about us, use our hashtag “#company”</a:t>
                      </a:r>
                      <a:endParaRPr sz="1000">
                        <a:solidFill>
                          <a:srgbClr val="191919"/>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pic>
        <p:nvPicPr>
          <p:cNvPr id="454" name="Google Shape;454;p43"/>
          <p:cNvPicPr preferRelativeResize="0"/>
          <p:nvPr>
            <p:ph idx="2" type="pic"/>
          </p:nvPr>
        </p:nvPicPr>
        <p:blipFill rotWithShape="1">
          <a:blip r:embed="rId3">
            <a:alphaModFix/>
          </a:blip>
          <a:srcRect b="0" l="16675" r="16675" t="0"/>
          <a:stretch/>
        </p:blipFill>
        <p:spPr>
          <a:xfrm>
            <a:off x="-496675" y="661750"/>
            <a:ext cx="2630400" cy="2630400"/>
          </a:xfrm>
          <a:prstGeom prst="roundRect">
            <a:avLst>
              <a:gd fmla="val 16667" name="adj"/>
            </a:avLst>
          </a:prstGeom>
        </p:spPr>
      </p:pic>
      <p:pic>
        <p:nvPicPr>
          <p:cNvPr id="455" name="Google Shape;455;p43"/>
          <p:cNvPicPr preferRelativeResize="0"/>
          <p:nvPr>
            <p:ph idx="4" type="pic"/>
          </p:nvPr>
        </p:nvPicPr>
        <p:blipFill rotWithShape="1">
          <a:blip r:embed="rId4">
            <a:alphaModFix/>
          </a:blip>
          <a:srcRect b="0" l="12502" r="12495" t="0"/>
          <a:stretch/>
        </p:blipFill>
        <p:spPr>
          <a:xfrm>
            <a:off x="2838725" y="-160350"/>
            <a:ext cx="2630400" cy="2630400"/>
          </a:xfrm>
          <a:prstGeom prst="roundRect">
            <a:avLst>
              <a:gd fmla="val 16667" name="adj"/>
            </a:avLst>
          </a:prstGeom>
        </p:spPr>
      </p:pic>
      <p:pic>
        <p:nvPicPr>
          <p:cNvPr id="456" name="Google Shape;456;p43"/>
          <p:cNvPicPr preferRelativeResize="0"/>
          <p:nvPr>
            <p:ph idx="3" type="pic"/>
          </p:nvPr>
        </p:nvPicPr>
        <p:blipFill rotWithShape="1">
          <a:blip r:embed="rId5">
            <a:alphaModFix/>
          </a:blip>
          <a:srcRect b="0" l="16675" r="16675" t="0"/>
          <a:stretch/>
        </p:blipFill>
        <p:spPr>
          <a:xfrm>
            <a:off x="2411175" y="2983775"/>
            <a:ext cx="2630400" cy="2630400"/>
          </a:xfrm>
          <a:prstGeom prst="roundRect">
            <a:avLst>
              <a:gd fmla="val 16667" name="adj"/>
            </a:avLst>
          </a:prstGeom>
        </p:spPr>
      </p:pic>
      <p:sp>
        <p:nvSpPr>
          <p:cNvPr id="457" name="Google Shape;457;p43"/>
          <p:cNvSpPr txBox="1"/>
          <p:nvPr>
            <p:ph idx="1" type="subTitle"/>
          </p:nvPr>
        </p:nvSpPr>
        <p:spPr>
          <a:xfrm>
            <a:off x="5690899" y="3079300"/>
            <a:ext cx="2720100" cy="66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This trend shows the perks of your company and helps you establish brand identity</a:t>
            </a:r>
            <a:endParaRPr/>
          </a:p>
        </p:txBody>
      </p:sp>
      <p:sp>
        <p:nvSpPr>
          <p:cNvPr id="458" name="Google Shape;458;p43"/>
          <p:cNvSpPr txBox="1"/>
          <p:nvPr>
            <p:ph type="title"/>
          </p:nvPr>
        </p:nvSpPr>
        <p:spPr>
          <a:xfrm>
            <a:off x="5690875" y="1373200"/>
            <a:ext cx="2720100" cy="1664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 DAY WORKING WITH ME”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44"/>
          <p:cNvSpPr txBox="1"/>
          <p:nvPr>
            <p:ph idx="1" type="subTitle"/>
          </p:nvPr>
        </p:nvSpPr>
        <p:spPr>
          <a:xfrm>
            <a:off x="2029853" y="1913535"/>
            <a:ext cx="53409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—LAURA PATTERSON</a:t>
            </a:r>
            <a:endParaRPr/>
          </a:p>
        </p:txBody>
      </p:sp>
      <p:sp>
        <p:nvSpPr>
          <p:cNvPr id="464" name="Google Shape;464;p44"/>
          <p:cNvSpPr txBox="1"/>
          <p:nvPr>
            <p:ph idx="2" type="subTitle"/>
          </p:nvPr>
        </p:nvSpPr>
        <p:spPr>
          <a:xfrm>
            <a:off x="1725053" y="2928455"/>
            <a:ext cx="5340900" cy="52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—JOHN NELSON</a:t>
            </a:r>
            <a:endParaRPr/>
          </a:p>
        </p:txBody>
      </p:sp>
      <p:sp>
        <p:nvSpPr>
          <p:cNvPr id="465" name="Google Shape;465;p44"/>
          <p:cNvSpPr txBox="1"/>
          <p:nvPr>
            <p:ph idx="3" type="subTitle"/>
          </p:nvPr>
        </p:nvSpPr>
        <p:spPr>
          <a:xfrm>
            <a:off x="2029853" y="3943375"/>
            <a:ext cx="53409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—PETER JAMES</a:t>
            </a:r>
            <a:endParaRPr/>
          </a:p>
        </p:txBody>
      </p:sp>
      <p:sp>
        <p:nvSpPr>
          <p:cNvPr id="466" name="Google Shape;466;p44"/>
          <p:cNvSpPr txBox="1"/>
          <p:nvPr>
            <p:ph idx="4" type="subTitle"/>
          </p:nvPr>
        </p:nvSpPr>
        <p:spPr>
          <a:xfrm>
            <a:off x="2029853" y="1516025"/>
            <a:ext cx="53409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team was great to work with! They provided fast and helpful service and their attention to detail was top-notch. Highly recommend!”</a:t>
            </a:r>
            <a:endParaRPr/>
          </a:p>
        </p:txBody>
      </p:sp>
      <p:sp>
        <p:nvSpPr>
          <p:cNvPr id="467" name="Google Shape;467;p44"/>
          <p:cNvSpPr txBox="1"/>
          <p:nvPr>
            <p:ph idx="5" type="subTitle"/>
          </p:nvPr>
        </p:nvSpPr>
        <p:spPr>
          <a:xfrm>
            <a:off x="1725053" y="2530945"/>
            <a:ext cx="5340900" cy="458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 had a fantastic experience working with them. They made the process easy and stress-free. I will definitely buy here again”</a:t>
            </a:r>
            <a:endParaRPr/>
          </a:p>
        </p:txBody>
      </p:sp>
      <p:sp>
        <p:nvSpPr>
          <p:cNvPr id="468" name="Google Shape;468;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TESTIMONIALS OF PAST CLIENTS</a:t>
            </a:r>
            <a:endParaRPr/>
          </a:p>
        </p:txBody>
      </p:sp>
      <p:sp>
        <p:nvSpPr>
          <p:cNvPr id="469" name="Google Shape;469;p44"/>
          <p:cNvSpPr txBox="1"/>
          <p:nvPr>
            <p:ph idx="6" type="subTitle"/>
          </p:nvPr>
        </p:nvSpPr>
        <p:spPr>
          <a:xfrm>
            <a:off x="2029853" y="3545865"/>
            <a:ext cx="53409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 had been searching for the right solution for our business for a long time, but the team found us the perfect fit!”</a:t>
            </a:r>
            <a:endParaRPr/>
          </a:p>
        </p:txBody>
      </p:sp>
      <p:pic>
        <p:nvPicPr>
          <p:cNvPr id="470" name="Google Shape;470;p44"/>
          <p:cNvPicPr preferRelativeResize="0"/>
          <p:nvPr/>
        </p:nvPicPr>
        <p:blipFill rotWithShape="1">
          <a:blip r:embed="rId3">
            <a:alphaModFix/>
          </a:blip>
          <a:srcRect b="0" l="33805" r="9944" t="0"/>
          <a:stretch/>
        </p:blipFill>
        <p:spPr>
          <a:xfrm>
            <a:off x="720000" y="1314363"/>
            <a:ext cx="1077600" cy="1077600"/>
          </a:xfrm>
          <a:prstGeom prst="roundRect">
            <a:avLst>
              <a:gd fmla="val 16667" name="adj"/>
            </a:avLst>
          </a:prstGeom>
          <a:noFill/>
          <a:ln cap="flat" cmpd="sng" w="19050">
            <a:solidFill>
              <a:schemeClr val="dk2"/>
            </a:solidFill>
            <a:prstDash val="solid"/>
            <a:round/>
            <a:headEnd len="sm" w="sm" type="none"/>
            <a:tailEnd len="sm" w="sm" type="none"/>
          </a:ln>
        </p:spPr>
      </p:pic>
      <p:pic>
        <p:nvPicPr>
          <p:cNvPr id="471" name="Google Shape;471;p44"/>
          <p:cNvPicPr preferRelativeResize="0"/>
          <p:nvPr/>
        </p:nvPicPr>
        <p:blipFill rotWithShape="1">
          <a:blip r:embed="rId4">
            <a:alphaModFix/>
          </a:blip>
          <a:srcRect b="0" l="0" r="0" t="0"/>
          <a:stretch/>
        </p:blipFill>
        <p:spPr>
          <a:xfrm>
            <a:off x="7370750" y="2384529"/>
            <a:ext cx="1077600" cy="1077600"/>
          </a:xfrm>
          <a:prstGeom prst="roundRect">
            <a:avLst>
              <a:gd fmla="val 16667" name="adj"/>
            </a:avLst>
          </a:prstGeom>
          <a:noFill/>
          <a:ln cap="flat" cmpd="sng" w="19050">
            <a:solidFill>
              <a:schemeClr val="dk2"/>
            </a:solidFill>
            <a:prstDash val="solid"/>
            <a:round/>
            <a:headEnd len="sm" w="sm" type="none"/>
            <a:tailEnd len="sm" w="sm" type="none"/>
          </a:ln>
        </p:spPr>
      </p:pic>
      <p:pic>
        <p:nvPicPr>
          <p:cNvPr id="472" name="Google Shape;472;p44"/>
          <p:cNvPicPr preferRelativeResize="0"/>
          <p:nvPr/>
        </p:nvPicPr>
        <p:blipFill rotWithShape="1">
          <a:blip r:embed="rId5">
            <a:alphaModFix/>
          </a:blip>
          <a:srcRect b="0" l="37782" r="5968" t="0"/>
          <a:stretch/>
        </p:blipFill>
        <p:spPr>
          <a:xfrm>
            <a:off x="720000" y="3378496"/>
            <a:ext cx="1077600" cy="1077600"/>
          </a:xfrm>
          <a:prstGeom prst="roundRect">
            <a:avLst>
              <a:gd fmla="val 16667" name="adj"/>
            </a:avLst>
          </a:prstGeom>
          <a:noFill/>
          <a:ln cap="flat" cmpd="sng" w="19050">
            <a:solidFill>
              <a:schemeClr val="dk2"/>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45"/>
          <p:cNvSpPr txBox="1"/>
          <p:nvPr>
            <p:ph type="title"/>
          </p:nvPr>
        </p:nvSpPr>
        <p:spPr>
          <a:xfrm>
            <a:off x="720000" y="445025"/>
            <a:ext cx="7704000" cy="572700"/>
          </a:xfrm>
          <a:prstGeom prst="rect">
            <a:avLst/>
          </a:prstGeom>
          <a:solidFill>
            <a:srgbClr val="EFE8DE"/>
          </a:solidFill>
        </p:spPr>
        <p:txBody>
          <a:bodyPr anchorCtr="0" anchor="t" bIns="91425" lIns="91425" spcFirstLastPara="1" rIns="91425" wrap="square" tIns="91425">
            <a:noAutofit/>
          </a:bodyPr>
          <a:lstStyle/>
          <a:p>
            <a:pPr indent="0" lvl="0" marL="0" rtl="0" algn="l">
              <a:spcBef>
                <a:spcPts val="0"/>
              </a:spcBef>
              <a:spcAft>
                <a:spcPts val="0"/>
              </a:spcAft>
              <a:buNone/>
            </a:pPr>
            <a:r>
              <a:rPr lang="en"/>
              <a:t>SOCIAL MEDIA ANALYTICS</a:t>
            </a:r>
            <a:endParaRPr/>
          </a:p>
        </p:txBody>
      </p:sp>
      <p:sp>
        <p:nvSpPr>
          <p:cNvPr id="478" name="Google Shape;478;p45"/>
          <p:cNvSpPr txBox="1"/>
          <p:nvPr>
            <p:ph idx="4294967295" type="subTitle"/>
          </p:nvPr>
        </p:nvSpPr>
        <p:spPr>
          <a:xfrm>
            <a:off x="1292700" y="1125775"/>
            <a:ext cx="1931100" cy="44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Reem Kufi"/>
                <a:ea typeface="Reem Kufi"/>
                <a:cs typeface="Reem Kufi"/>
                <a:sym typeface="Reem Kufi"/>
              </a:rPr>
              <a:t>XXX BILLION</a:t>
            </a:r>
            <a:endParaRPr sz="1600">
              <a:latin typeface="Reem Kufi"/>
              <a:ea typeface="Reem Kufi"/>
              <a:cs typeface="Reem Kufi"/>
              <a:sym typeface="Reem Kufi"/>
            </a:endParaRPr>
          </a:p>
        </p:txBody>
      </p:sp>
      <p:sp>
        <p:nvSpPr>
          <p:cNvPr id="479" name="Google Shape;479;p45"/>
          <p:cNvSpPr txBox="1"/>
          <p:nvPr>
            <p:ph idx="4294967295" type="subTitle"/>
          </p:nvPr>
        </p:nvSpPr>
        <p:spPr>
          <a:xfrm>
            <a:off x="1292700" y="1491375"/>
            <a:ext cx="1931100" cy="3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Users worldwide</a:t>
            </a:r>
            <a:endParaRPr/>
          </a:p>
        </p:txBody>
      </p:sp>
      <p:sp>
        <p:nvSpPr>
          <p:cNvPr id="480" name="Google Shape;480;p45"/>
          <p:cNvSpPr txBox="1"/>
          <p:nvPr>
            <p:ph idx="4294967295" type="subTitle"/>
          </p:nvPr>
        </p:nvSpPr>
        <p:spPr>
          <a:xfrm>
            <a:off x="3892756" y="1125775"/>
            <a:ext cx="1931100" cy="44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Reem Kufi"/>
                <a:ea typeface="Reem Kufi"/>
                <a:cs typeface="Reem Kufi"/>
                <a:sym typeface="Reem Kufi"/>
              </a:rPr>
              <a:t>XH XMIN</a:t>
            </a:r>
            <a:endParaRPr sz="1600">
              <a:latin typeface="Reem Kufi"/>
              <a:ea typeface="Reem Kufi"/>
              <a:cs typeface="Reem Kufi"/>
              <a:sym typeface="Reem Kufi"/>
            </a:endParaRPr>
          </a:p>
        </p:txBody>
      </p:sp>
      <p:sp>
        <p:nvSpPr>
          <p:cNvPr id="481" name="Google Shape;481;p45"/>
          <p:cNvSpPr txBox="1"/>
          <p:nvPr>
            <p:ph idx="4294967295" type="subTitle"/>
          </p:nvPr>
        </p:nvSpPr>
        <p:spPr>
          <a:xfrm>
            <a:off x="3892751" y="1491375"/>
            <a:ext cx="1931100" cy="3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Average time spent </a:t>
            </a:r>
            <a:endParaRPr/>
          </a:p>
        </p:txBody>
      </p:sp>
      <p:sp>
        <p:nvSpPr>
          <p:cNvPr id="482" name="Google Shape;482;p45"/>
          <p:cNvSpPr txBox="1"/>
          <p:nvPr>
            <p:ph idx="4294967295" type="subTitle"/>
          </p:nvPr>
        </p:nvSpPr>
        <p:spPr>
          <a:xfrm>
            <a:off x="804613" y="1931275"/>
            <a:ext cx="31143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eem Kufi"/>
                <a:ea typeface="Reem Kufi"/>
                <a:cs typeface="Reem Kufi"/>
                <a:sym typeface="Reem Kufi"/>
              </a:rPr>
              <a:t>WORLDWIDE REACH</a:t>
            </a:r>
            <a:endParaRPr sz="1800">
              <a:latin typeface="Reem Kufi"/>
              <a:ea typeface="Reem Kufi"/>
              <a:cs typeface="Reem Kufi"/>
              <a:sym typeface="Reem Kufi"/>
            </a:endParaRPr>
          </a:p>
        </p:txBody>
      </p:sp>
      <p:sp>
        <p:nvSpPr>
          <p:cNvPr id="483" name="Google Shape;483;p45"/>
          <p:cNvSpPr txBox="1"/>
          <p:nvPr>
            <p:ph idx="4294967295" type="subTitle"/>
          </p:nvPr>
        </p:nvSpPr>
        <p:spPr>
          <a:xfrm>
            <a:off x="715100" y="4341798"/>
            <a:ext cx="1588200" cy="3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Country 1 users</a:t>
            </a:r>
            <a:endParaRPr/>
          </a:p>
        </p:txBody>
      </p:sp>
      <p:sp>
        <p:nvSpPr>
          <p:cNvPr id="484" name="Google Shape;484;p45"/>
          <p:cNvSpPr txBox="1"/>
          <p:nvPr>
            <p:ph idx="4294967295" type="subTitle"/>
          </p:nvPr>
        </p:nvSpPr>
        <p:spPr>
          <a:xfrm>
            <a:off x="2426513" y="4341802"/>
            <a:ext cx="1591200" cy="3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Country 2 users</a:t>
            </a:r>
            <a:endParaRPr/>
          </a:p>
        </p:txBody>
      </p:sp>
      <p:sp>
        <p:nvSpPr>
          <p:cNvPr id="485" name="Google Shape;485;p45"/>
          <p:cNvSpPr txBox="1"/>
          <p:nvPr>
            <p:ph idx="4294967295" type="subTitle"/>
          </p:nvPr>
        </p:nvSpPr>
        <p:spPr>
          <a:xfrm>
            <a:off x="715100" y="3998875"/>
            <a:ext cx="1588200" cy="3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latin typeface="Reem Kufi"/>
                <a:ea typeface="Reem Kufi"/>
                <a:cs typeface="Reem Kufi"/>
                <a:sym typeface="Reem Kufi"/>
              </a:rPr>
              <a:t>XXX BILLION</a:t>
            </a:r>
            <a:endParaRPr sz="1600">
              <a:latin typeface="Reem Kufi"/>
              <a:ea typeface="Reem Kufi"/>
              <a:cs typeface="Reem Kufi"/>
              <a:sym typeface="Reem Kufi"/>
            </a:endParaRPr>
          </a:p>
        </p:txBody>
      </p:sp>
      <p:sp>
        <p:nvSpPr>
          <p:cNvPr id="486" name="Google Shape;486;p45"/>
          <p:cNvSpPr txBox="1"/>
          <p:nvPr>
            <p:ph idx="4294967295" type="subTitle"/>
          </p:nvPr>
        </p:nvSpPr>
        <p:spPr>
          <a:xfrm>
            <a:off x="2426513" y="3998887"/>
            <a:ext cx="1591200" cy="3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latin typeface="Reem Kufi"/>
                <a:ea typeface="Reem Kufi"/>
                <a:cs typeface="Reem Kufi"/>
                <a:sym typeface="Reem Kufi"/>
              </a:rPr>
              <a:t>XXX BILLION</a:t>
            </a:r>
            <a:endParaRPr sz="1600">
              <a:latin typeface="Reem Kufi"/>
              <a:ea typeface="Reem Kufi"/>
              <a:cs typeface="Reem Kufi"/>
              <a:sym typeface="Reem Kufi"/>
            </a:endParaRPr>
          </a:p>
        </p:txBody>
      </p:sp>
      <p:sp>
        <p:nvSpPr>
          <p:cNvPr id="487" name="Google Shape;487;p45"/>
          <p:cNvSpPr txBox="1"/>
          <p:nvPr/>
        </p:nvSpPr>
        <p:spPr>
          <a:xfrm>
            <a:off x="4170125" y="1931275"/>
            <a:ext cx="4258800" cy="44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191919"/>
                </a:solidFill>
                <a:latin typeface="Reem Kufi"/>
                <a:ea typeface="Reem Kufi"/>
                <a:cs typeface="Reem Kufi"/>
                <a:sym typeface="Reem Kufi"/>
              </a:rPr>
              <a:t>PLATFORMS WITH MOST USERS</a:t>
            </a:r>
            <a:endParaRPr sz="1800">
              <a:solidFill>
                <a:srgbClr val="191919"/>
              </a:solidFill>
              <a:latin typeface="Reem Kufi"/>
              <a:ea typeface="Reem Kufi"/>
              <a:cs typeface="Reem Kufi"/>
              <a:sym typeface="Reem Kufi"/>
            </a:endParaRPr>
          </a:p>
        </p:txBody>
      </p:sp>
      <p:sp>
        <p:nvSpPr>
          <p:cNvPr id="488" name="Google Shape;488;p45"/>
          <p:cNvSpPr txBox="1"/>
          <p:nvPr/>
        </p:nvSpPr>
        <p:spPr>
          <a:xfrm>
            <a:off x="4223988" y="4306400"/>
            <a:ext cx="4115400" cy="30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latin typeface="Open Sans"/>
                <a:ea typeface="Open Sans"/>
                <a:cs typeface="Open Sans"/>
                <a:sym typeface="Open Sans"/>
              </a:rPr>
              <a:t>Follow the link in the graph or the map to modify its data and then paste the new one here. </a:t>
            </a:r>
            <a:r>
              <a:rPr b="1" lang="en" sz="1000" u="sng">
                <a:solidFill>
                  <a:srgbClr val="191919"/>
                </a:solidFill>
                <a:latin typeface="Open Sans"/>
                <a:ea typeface="Open Sans"/>
                <a:cs typeface="Open Sans"/>
                <a:sym typeface="Open Sans"/>
              </a:rPr>
              <a:t>For more info, </a:t>
            </a:r>
            <a:r>
              <a:rPr b="1" lang="en" sz="1000" u="sng">
                <a:solidFill>
                  <a:schemeClr val="hlink"/>
                </a:solidFill>
                <a:latin typeface="Open Sans"/>
                <a:ea typeface="Open Sans"/>
                <a:cs typeface="Open Sans"/>
                <a:sym typeface="Open Sans"/>
                <a:hlinkClick r:id="rId3"/>
              </a:rPr>
              <a:t>click here</a:t>
            </a:r>
            <a:endParaRPr b="1" sz="1000" u="sng">
              <a:solidFill>
                <a:srgbClr val="191919"/>
              </a:solidFill>
              <a:latin typeface="Open Sans"/>
              <a:ea typeface="Open Sans"/>
              <a:cs typeface="Open Sans"/>
              <a:sym typeface="Open Sans"/>
            </a:endParaRPr>
          </a:p>
        </p:txBody>
      </p:sp>
      <p:sp>
        <p:nvSpPr>
          <p:cNvPr id="489" name="Google Shape;489;p45"/>
          <p:cNvSpPr/>
          <p:nvPr/>
        </p:nvSpPr>
        <p:spPr>
          <a:xfrm>
            <a:off x="720000" y="1243177"/>
            <a:ext cx="572700" cy="572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txBox="1"/>
          <p:nvPr>
            <p:ph idx="4294967295" type="subTitle"/>
          </p:nvPr>
        </p:nvSpPr>
        <p:spPr>
          <a:xfrm>
            <a:off x="6492811" y="1125775"/>
            <a:ext cx="1931100" cy="44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Reem Kufi"/>
                <a:ea typeface="Reem Kufi"/>
                <a:cs typeface="Reem Kufi"/>
                <a:sym typeface="Reem Kufi"/>
              </a:rPr>
              <a:t>XX</a:t>
            </a:r>
            <a:endParaRPr sz="1600">
              <a:latin typeface="Reem Kufi"/>
              <a:ea typeface="Reem Kufi"/>
              <a:cs typeface="Reem Kufi"/>
              <a:sym typeface="Reem Kufi"/>
            </a:endParaRPr>
          </a:p>
        </p:txBody>
      </p:sp>
      <p:sp>
        <p:nvSpPr>
          <p:cNvPr id="491" name="Google Shape;491;p45"/>
          <p:cNvSpPr txBox="1"/>
          <p:nvPr>
            <p:ph idx="4294967295" type="subTitle"/>
          </p:nvPr>
        </p:nvSpPr>
        <p:spPr>
          <a:xfrm>
            <a:off x="6492801" y="1491375"/>
            <a:ext cx="1931100" cy="3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 of platforms </a:t>
            </a:r>
            <a:endParaRPr/>
          </a:p>
        </p:txBody>
      </p:sp>
      <p:sp>
        <p:nvSpPr>
          <p:cNvPr id="492" name="Google Shape;492;p45"/>
          <p:cNvSpPr/>
          <p:nvPr/>
        </p:nvSpPr>
        <p:spPr>
          <a:xfrm>
            <a:off x="3320050" y="1243177"/>
            <a:ext cx="572700" cy="572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5920100" y="1243177"/>
            <a:ext cx="572700" cy="572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45"/>
          <p:cNvGrpSpPr/>
          <p:nvPr/>
        </p:nvGrpSpPr>
        <p:grpSpPr>
          <a:xfrm>
            <a:off x="3484410" y="1407558"/>
            <a:ext cx="243968" cy="243930"/>
            <a:chOff x="3270475" y="1427025"/>
            <a:chExt cx="483200" cy="483125"/>
          </a:xfrm>
        </p:grpSpPr>
        <p:sp>
          <p:nvSpPr>
            <p:cNvPr id="495" name="Google Shape;495;p4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 name="Google Shape;496;p4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 name="Google Shape;497;p4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8" name="Google Shape;498;p45"/>
          <p:cNvSpPr/>
          <p:nvPr/>
        </p:nvSpPr>
        <p:spPr>
          <a:xfrm>
            <a:off x="884364" y="1407586"/>
            <a:ext cx="243980" cy="243882"/>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9" name="Google Shape;499;p45"/>
          <p:cNvGrpSpPr/>
          <p:nvPr/>
        </p:nvGrpSpPr>
        <p:grpSpPr>
          <a:xfrm>
            <a:off x="6084459" y="1433882"/>
            <a:ext cx="243973" cy="191305"/>
            <a:chOff x="-41694200" y="2382950"/>
            <a:chExt cx="317425" cy="248900"/>
          </a:xfrm>
        </p:grpSpPr>
        <p:sp>
          <p:nvSpPr>
            <p:cNvPr id="500" name="Google Shape;500;p45"/>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5"/>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02" name="Google Shape;502;p45" title="Gráfico">
            <a:hlinkClick r:id="rId4"/>
          </p:cNvPr>
          <p:cNvPicPr preferRelativeResize="0"/>
          <p:nvPr/>
        </p:nvPicPr>
        <p:blipFill>
          <a:blip r:embed="rId5">
            <a:alphaModFix/>
          </a:blip>
          <a:stretch>
            <a:fillRect/>
          </a:stretch>
        </p:blipFill>
        <p:spPr>
          <a:xfrm>
            <a:off x="4170113" y="2525575"/>
            <a:ext cx="3849005" cy="1628425"/>
          </a:xfrm>
          <a:prstGeom prst="rect">
            <a:avLst/>
          </a:prstGeom>
          <a:noFill/>
          <a:ln>
            <a:noFill/>
          </a:ln>
        </p:spPr>
      </p:pic>
      <p:pic>
        <p:nvPicPr>
          <p:cNvPr id="503" name="Google Shape;503;p45" title="Gráfico">
            <a:hlinkClick r:id="rId6"/>
          </p:cNvPr>
          <p:cNvPicPr preferRelativeResize="0"/>
          <p:nvPr/>
        </p:nvPicPr>
        <p:blipFill>
          <a:blip r:embed="rId7">
            <a:alphaModFix/>
          </a:blip>
          <a:stretch>
            <a:fillRect/>
          </a:stretch>
        </p:blipFill>
        <p:spPr>
          <a:xfrm>
            <a:off x="804625" y="2307926"/>
            <a:ext cx="3114300" cy="16591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215" name="Google Shape;215;p28"/>
          <p:cNvSpPr txBox="1"/>
          <p:nvPr>
            <p:ph idx="1" type="body"/>
          </p:nvPr>
        </p:nvSpPr>
        <p:spPr>
          <a:xfrm>
            <a:off x="720000" y="1152475"/>
            <a:ext cx="7704000" cy="33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u="sng"/>
          </a:p>
        </p:txBody>
      </p:sp>
      <p:graphicFrame>
        <p:nvGraphicFramePr>
          <p:cNvPr id="216" name="Google Shape;216;p28"/>
          <p:cNvGraphicFramePr/>
          <p:nvPr/>
        </p:nvGraphicFramePr>
        <p:xfrm>
          <a:off x="720000" y="1691025"/>
          <a:ext cx="3000000" cy="3000000"/>
        </p:xfrm>
        <a:graphic>
          <a:graphicData uri="http://schemas.openxmlformats.org/drawingml/2006/table">
            <a:tbl>
              <a:tblPr>
                <a:noFill/>
                <a:tableStyleId>{C52494FC-EF2D-4CA0-B591-8F5F54694925}</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hlink"/>
                          </a:solidFill>
                          <a:latin typeface="Open Sans"/>
                          <a:ea typeface="Open Sans"/>
                          <a:cs typeface="Open Sans"/>
                          <a:sym typeface="Open Sans"/>
                          <a:hlinkClick action="ppaction://hlinksldjump" r:id="rId3"/>
                        </a:rPr>
                        <a:t>Fonts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Open Sans"/>
                          <a:ea typeface="Open Sans"/>
                          <a:cs typeface="Open Sans"/>
                          <a:sym typeface="Open Sans"/>
                        </a:rPr>
                        <a:t>To view this template correctly in PowerPoint, download and install the fonts we used</a:t>
                      </a:r>
                      <a:endParaRPr sz="9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Open Sans"/>
                          <a:ea typeface="Open Sans"/>
                          <a:cs typeface="Open Sans"/>
                          <a:sym typeface="Open Sans"/>
                          <a:hlinkClick action="ppaction://hlinksldjump" r:id="rId4"/>
                        </a:rPr>
                        <a:t>Used</a:t>
                      </a:r>
                      <a:r>
                        <a:rPr b="1" lang="en" sz="1000">
                          <a:latin typeface="Open Sans"/>
                          <a:ea typeface="Open Sans"/>
                          <a:cs typeface="Open Sans"/>
                          <a:sym typeface="Open Sans"/>
                        </a:rPr>
                        <a:t> </a:t>
                      </a:r>
                      <a:r>
                        <a:rPr b="1" lang="en" sz="1000">
                          <a:solidFill>
                            <a:schemeClr val="dk1"/>
                          </a:solidFill>
                          <a:latin typeface="Open Sans"/>
                          <a:ea typeface="Open Sans"/>
                          <a:cs typeface="Open Sans"/>
                          <a:sym typeface="Open Sans"/>
                        </a:rPr>
                        <a:t>and </a:t>
                      </a:r>
                      <a:r>
                        <a:rPr b="1" lang="en" sz="1000" u="sng">
                          <a:solidFill>
                            <a:schemeClr val="hlink"/>
                          </a:solidFill>
                          <a:latin typeface="Open Sans"/>
                          <a:ea typeface="Open Sans"/>
                          <a:cs typeface="Open Sans"/>
                          <a:sym typeface="Open Sans"/>
                          <a:hlinkClick action="ppaction://hlinksldjump" r:id="rId5"/>
                        </a:rPr>
                        <a:t>alternative</a:t>
                      </a:r>
                      <a:r>
                        <a:rPr b="1" lang="en" sz="1000" u="sng">
                          <a:solidFill>
                            <a:schemeClr val="hlink"/>
                          </a:solidFill>
                          <a:latin typeface="Open Sans"/>
                          <a:ea typeface="Open Sans"/>
                          <a:cs typeface="Open Sans"/>
                          <a:sym typeface="Open Sans"/>
                          <a:hlinkClick action="ppaction://hlinksldjump" r:id="rId6"/>
                        </a:rPr>
                        <a:t> resources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dk1"/>
                          </a:solidFill>
                          <a:latin typeface="Open Sans"/>
                          <a:ea typeface="Open Sans"/>
                          <a:cs typeface="Open Sans"/>
                          <a:sym typeface="Open Sans"/>
                        </a:rPr>
                        <a:t>An assortment of graphic resources that are suitable for use in this presentation</a:t>
                      </a:r>
                      <a:endParaRPr sz="9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Open Sans"/>
                          <a:ea typeface="Open Sans"/>
                          <a:cs typeface="Open Sans"/>
                          <a:sym typeface="Open Sans"/>
                          <a:hlinkClick action="ppaction://hlinksldjump" r:id="rId7"/>
                        </a:rPr>
                        <a:t>Thanks slide</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Open Sans"/>
                          <a:ea typeface="Open Sans"/>
                          <a:cs typeface="Open Sans"/>
                          <a:sym typeface="Open Sans"/>
                        </a:rPr>
                        <a:t>You must keep it so that proper credits for our design are given</a:t>
                      </a:r>
                      <a:endParaRPr sz="9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Open Sans"/>
                          <a:ea typeface="Open Sans"/>
                          <a:cs typeface="Open Sans"/>
                          <a:sym typeface="Open Sans"/>
                          <a:hlinkClick action="ppaction://hlinksldjump" r:id="rId8"/>
                        </a:rPr>
                        <a:t>Colors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Open Sans"/>
                          <a:ea typeface="Open Sans"/>
                          <a:cs typeface="Open Sans"/>
                          <a:sym typeface="Open Sans"/>
                        </a:rPr>
                        <a:t>All the colors used in this presentation</a:t>
                      </a:r>
                      <a:endParaRPr sz="9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Open Sans"/>
                          <a:ea typeface="Open Sans"/>
                          <a:cs typeface="Open Sans"/>
                          <a:sym typeface="Open Sans"/>
                          <a:hlinkClick action="ppaction://hlinksldjump" r:id="rId9"/>
                        </a:rPr>
                        <a:t>Icons</a:t>
                      </a:r>
                      <a:r>
                        <a:rPr b="1" lang="en" sz="1000">
                          <a:solidFill>
                            <a:schemeClr val="dk1"/>
                          </a:solidFill>
                          <a:latin typeface="Open Sans"/>
                          <a:ea typeface="Open Sans"/>
                          <a:cs typeface="Open Sans"/>
                          <a:sym typeface="Open Sans"/>
                        </a:rPr>
                        <a:t> and </a:t>
                      </a:r>
                      <a:r>
                        <a:rPr b="1" lang="en" sz="1000" u="sng">
                          <a:solidFill>
                            <a:schemeClr val="hlink"/>
                          </a:solidFill>
                          <a:latin typeface="Open Sans"/>
                          <a:ea typeface="Open Sans"/>
                          <a:cs typeface="Open Sans"/>
                          <a:sym typeface="Open Sans"/>
                          <a:hlinkClick action="ppaction://hlinksldjump" r:id="rId10"/>
                        </a:rPr>
                        <a:t>infographic resources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dk1"/>
                          </a:solidFill>
                          <a:latin typeface="Open Sans"/>
                          <a:ea typeface="Open Sans"/>
                          <a:cs typeface="Open Sans"/>
                          <a:sym typeface="Open Sans"/>
                        </a:rPr>
                        <a:t>These can be used in the template, and their size and color can be edited</a:t>
                      </a:r>
                      <a:endParaRPr sz="9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Open Sans"/>
                          <a:ea typeface="Open Sans"/>
                          <a:cs typeface="Open Sans"/>
                          <a:sym typeface="Open Sans"/>
                        </a:rPr>
                        <a:t>Editable presentation theme </a:t>
                      </a:r>
                      <a:endParaRPr b="1" sz="1000">
                        <a:solidFill>
                          <a:schemeClr val="dk1"/>
                        </a:solidFill>
                        <a:latin typeface="Open Sans"/>
                        <a:ea typeface="Open Sans"/>
                        <a:cs typeface="Open Sans"/>
                        <a:sym typeface="Open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Open Sans"/>
                          <a:ea typeface="Open Sans"/>
                          <a:cs typeface="Open Sans"/>
                          <a:sym typeface="Open Sans"/>
                        </a:rPr>
                        <a:t>You can edit the master slides easily. For more info, click </a:t>
                      </a:r>
                      <a:r>
                        <a:rPr b="1" lang="en" sz="900" u="sng">
                          <a:solidFill>
                            <a:schemeClr val="dk1"/>
                          </a:solidFill>
                          <a:latin typeface="Open Sans"/>
                          <a:ea typeface="Open Sans"/>
                          <a:cs typeface="Open Sans"/>
                          <a:sym typeface="Open Sans"/>
                          <a:hlinkClick r:id="rId11">
                            <a:extLst>
                              <a:ext uri="{A12FA001-AC4F-418D-AE19-62706E023703}">
                                <ahyp:hlinkClr val="tx"/>
                              </a:ext>
                            </a:extLst>
                          </a:hlinkClick>
                        </a:rPr>
                        <a:t>here</a:t>
                      </a:r>
                      <a:endParaRPr sz="9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
        <p:nvSpPr>
          <p:cNvPr id="217" name="Google Shape;217;p28"/>
          <p:cNvSpPr txBox="1"/>
          <p:nvPr/>
        </p:nvSpPr>
        <p:spPr>
          <a:xfrm>
            <a:off x="720007" y="4133675"/>
            <a:ext cx="2643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For more info:</a:t>
            </a:r>
            <a:br>
              <a:rPr b="1" lang="en" sz="1000">
                <a:solidFill>
                  <a:schemeClr val="dk1"/>
                </a:solidFill>
                <a:latin typeface="Open Sans"/>
                <a:ea typeface="Open Sans"/>
                <a:cs typeface="Open Sans"/>
                <a:sym typeface="Open Sans"/>
              </a:rPr>
            </a:br>
            <a:r>
              <a:rPr b="1" lang="en" sz="1000" u="sng">
                <a:solidFill>
                  <a:schemeClr val="dk1"/>
                </a:solidFill>
                <a:latin typeface="Open Sans"/>
                <a:ea typeface="Open Sans"/>
                <a:cs typeface="Open Sans"/>
                <a:sym typeface="Open Sans"/>
                <a:hlinkClick r:id="rId12">
                  <a:extLst>
                    <a:ext uri="{A12FA001-AC4F-418D-AE19-62706E023703}">
                      <ahyp:hlinkClr val="tx"/>
                    </a:ext>
                  </a:extLst>
                </a:hlinkClick>
              </a:rPr>
              <a:t>SLIDESGO</a:t>
            </a:r>
            <a:r>
              <a:rPr b="1" lang="en" sz="1000">
                <a:solidFill>
                  <a:schemeClr val="dk1"/>
                </a:solidFill>
                <a:uFill>
                  <a:noFill/>
                </a:uFill>
                <a:latin typeface="Open Sans"/>
                <a:ea typeface="Open Sans"/>
                <a:cs typeface="Open Sans"/>
                <a:sym typeface="Open Sans"/>
                <a:hlinkClick r:id="rId13">
                  <a:extLst>
                    <a:ext uri="{A12FA001-AC4F-418D-AE19-62706E023703}">
                      <ahyp:hlinkClr val="tx"/>
                    </a:ext>
                  </a:extLst>
                </a:hlinkClick>
              </a:rPr>
              <a:t> </a:t>
            </a:r>
            <a:r>
              <a:rPr b="1" lang="en" sz="1000">
                <a:solidFill>
                  <a:schemeClr val="dk1"/>
                </a:solidFill>
                <a:latin typeface="Open Sans"/>
                <a:ea typeface="Open Sans"/>
                <a:cs typeface="Open Sans"/>
                <a:sym typeface="Open Sans"/>
              </a:rPr>
              <a:t>| </a:t>
            </a:r>
            <a:r>
              <a:rPr b="1" lang="en" sz="1000" u="sng">
                <a:solidFill>
                  <a:schemeClr val="dk1"/>
                </a:solidFill>
                <a:latin typeface="Open Sans"/>
                <a:ea typeface="Open Sans"/>
                <a:cs typeface="Open Sans"/>
                <a:sym typeface="Open Sans"/>
                <a:hlinkClick r:id="rId14">
                  <a:extLst>
                    <a:ext uri="{A12FA001-AC4F-418D-AE19-62706E023703}">
                      <ahyp:hlinkClr val="tx"/>
                    </a:ext>
                  </a:extLst>
                </a:hlinkClick>
              </a:rPr>
              <a:t>BLOG</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5">
                  <a:extLst>
                    <a:ext uri="{A12FA001-AC4F-418D-AE19-62706E023703}">
                      <ahyp:hlinkClr val="tx"/>
                    </a:ext>
                  </a:extLst>
                </a:hlinkClick>
              </a:rPr>
              <a:t>FAQ</a:t>
            </a:r>
            <a:r>
              <a:rPr b="1" lang="en" sz="1000" u="sng">
                <a:solidFill>
                  <a:schemeClr val="dk1"/>
                </a:solidFill>
                <a:latin typeface="Open Sans"/>
                <a:ea typeface="Open Sans"/>
                <a:cs typeface="Open Sans"/>
                <a:sym typeface="Open Sans"/>
              </a:rPr>
              <a:t>s</a:t>
            </a:r>
            <a:endParaRPr b="1" sz="1000" u="sng">
              <a:solidFill>
                <a:schemeClr val="dk1"/>
              </a:solidFill>
              <a:latin typeface="Open Sans"/>
              <a:ea typeface="Open Sans"/>
              <a:cs typeface="Open Sans"/>
              <a:sym typeface="Open Sans"/>
            </a:endParaRPr>
          </a:p>
        </p:txBody>
      </p:sp>
      <p:sp>
        <p:nvSpPr>
          <p:cNvPr id="218" name="Google Shape;218;p28"/>
          <p:cNvSpPr txBox="1"/>
          <p:nvPr/>
        </p:nvSpPr>
        <p:spPr>
          <a:xfrm>
            <a:off x="3339876" y="4133675"/>
            <a:ext cx="5050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You can visit our sister </a:t>
            </a:r>
            <a:r>
              <a:rPr b="1" lang="en" sz="1000">
                <a:solidFill>
                  <a:schemeClr val="dk1"/>
                </a:solidFill>
                <a:latin typeface="Open Sans"/>
                <a:ea typeface="Open Sans"/>
                <a:cs typeface="Open Sans"/>
                <a:sym typeface="Open Sans"/>
              </a:rPr>
              <a:t>projects</a:t>
            </a:r>
            <a:r>
              <a:rPr b="1" lang="en" sz="1000">
                <a:solidFill>
                  <a:schemeClr val="dk1"/>
                </a:solidFill>
                <a:latin typeface="Open Sans"/>
                <a:ea typeface="Open Sans"/>
                <a:cs typeface="Open Sans"/>
                <a:sym typeface="Open Sans"/>
              </a:rPr>
              <a:t>:</a:t>
            </a:r>
            <a:br>
              <a:rPr b="1" lang="en" sz="1000">
                <a:solidFill>
                  <a:schemeClr val="dk1"/>
                </a:solidFill>
                <a:latin typeface="Open Sans"/>
                <a:ea typeface="Open Sans"/>
                <a:cs typeface="Open Sans"/>
                <a:sym typeface="Open Sans"/>
              </a:rPr>
            </a:br>
            <a:r>
              <a:rPr b="1" lang="en" sz="1000" u="sng">
                <a:solidFill>
                  <a:schemeClr val="dk1"/>
                </a:solidFill>
                <a:latin typeface="Open Sans"/>
                <a:ea typeface="Open Sans"/>
                <a:cs typeface="Open Sans"/>
                <a:sym typeface="Open Sans"/>
                <a:hlinkClick r:id="rId16">
                  <a:extLst>
                    <a:ext uri="{A12FA001-AC4F-418D-AE19-62706E023703}">
                      <ahyp:hlinkClr val="tx"/>
                    </a:ext>
                  </a:extLst>
                </a:hlinkClick>
              </a:rPr>
              <a:t>FREEPIK</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7">
                  <a:extLst>
                    <a:ext uri="{A12FA001-AC4F-418D-AE19-62706E023703}">
                      <ahyp:hlinkClr val="tx"/>
                    </a:ext>
                  </a:extLst>
                </a:hlinkClick>
              </a:rPr>
              <a:t>FLATICON</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8">
                  <a:extLst>
                    <a:ext uri="{A12FA001-AC4F-418D-AE19-62706E023703}">
                      <ahyp:hlinkClr val="tx"/>
                    </a:ext>
                  </a:extLst>
                </a:hlinkClick>
              </a:rPr>
              <a:t>STORYSET</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9">
                  <a:extLst>
                    <a:ext uri="{A12FA001-AC4F-418D-AE19-62706E023703}">
                      <ahyp:hlinkClr val="tx"/>
                    </a:ext>
                  </a:extLst>
                </a:hlinkClick>
              </a:rPr>
              <a:t>WEPIK</a:t>
            </a:r>
            <a:r>
              <a:rPr b="1" lang="en" sz="1000">
                <a:solidFill>
                  <a:schemeClr val="dk1"/>
                </a:solidFill>
                <a:uFill>
                  <a:noFill/>
                </a:uFill>
                <a:latin typeface="Open Sans"/>
                <a:ea typeface="Open Sans"/>
                <a:cs typeface="Open Sans"/>
                <a:sym typeface="Open Sans"/>
                <a:hlinkClick r:id="rId20">
                  <a:extLst>
                    <a:ext uri="{A12FA001-AC4F-418D-AE19-62706E023703}">
                      <ahyp:hlinkClr val="tx"/>
                    </a:ext>
                  </a:extLst>
                </a:hlinkClick>
              </a:rPr>
              <a:t> </a:t>
            </a:r>
            <a:r>
              <a:rPr b="1" lang="en" sz="1000">
                <a:solidFill>
                  <a:schemeClr val="dk1"/>
                </a:solidFill>
                <a:latin typeface="Open Sans"/>
                <a:ea typeface="Open Sans"/>
                <a:cs typeface="Open Sans"/>
                <a:sym typeface="Open Sans"/>
              </a:rPr>
              <a:t>| </a:t>
            </a:r>
            <a:r>
              <a:rPr b="1" lang="en" sz="1000" u="sng">
                <a:solidFill>
                  <a:schemeClr val="dk1"/>
                </a:solidFill>
                <a:latin typeface="Open Sans"/>
                <a:ea typeface="Open Sans"/>
                <a:cs typeface="Open Sans"/>
                <a:sym typeface="Open Sans"/>
                <a:hlinkClick r:id="rId21">
                  <a:extLst>
                    <a:ext uri="{A12FA001-AC4F-418D-AE19-62706E023703}">
                      <ahyp:hlinkClr val="tx"/>
                    </a:ext>
                  </a:extLst>
                </a:hlinkClick>
              </a:rPr>
              <a:t>VIDEVO</a:t>
            </a:r>
            <a:endParaRPr b="1" sz="1000">
              <a:solidFill>
                <a:schemeClr val="dk1"/>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46"/>
          <p:cNvSpPr txBox="1"/>
          <p:nvPr>
            <p:ph idx="1" type="subTitle"/>
          </p:nvPr>
        </p:nvSpPr>
        <p:spPr>
          <a:xfrm>
            <a:off x="2382350" y="1700400"/>
            <a:ext cx="4379400" cy="117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Do you have any questions?</a:t>
            </a:r>
            <a:endParaRPr b="1"/>
          </a:p>
          <a:p>
            <a:pPr indent="0" lvl="0" marL="0" rtl="0" algn="ctr">
              <a:spcBef>
                <a:spcPts val="1000"/>
              </a:spcBef>
              <a:spcAft>
                <a:spcPts val="0"/>
              </a:spcAft>
              <a:buNone/>
            </a:pPr>
            <a:r>
              <a:rPr lang="en"/>
              <a:t>addyouremail@freepik.com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yourwebsite.com</a:t>
            </a:r>
            <a:endParaRPr/>
          </a:p>
        </p:txBody>
      </p:sp>
      <p:sp>
        <p:nvSpPr>
          <p:cNvPr id="509" name="Google Shape;509;p46"/>
          <p:cNvSpPr txBox="1"/>
          <p:nvPr>
            <p:ph type="ctrTitle"/>
          </p:nvPr>
        </p:nvSpPr>
        <p:spPr>
          <a:xfrm>
            <a:off x="2382250" y="535000"/>
            <a:ext cx="4379400" cy="105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510" name="Google Shape;510;p46"/>
          <p:cNvSpPr txBox="1"/>
          <p:nvPr/>
        </p:nvSpPr>
        <p:spPr>
          <a:xfrm>
            <a:off x="2382300" y="4107575"/>
            <a:ext cx="4379400" cy="4347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sp>
        <p:nvSpPr>
          <p:cNvPr id="511" name="Google Shape;511;p46"/>
          <p:cNvSpPr/>
          <p:nvPr/>
        </p:nvSpPr>
        <p:spPr>
          <a:xfrm flipH="1">
            <a:off x="6548426" y="-17114"/>
            <a:ext cx="2628673" cy="1922263"/>
          </a:xfrm>
          <a:custGeom>
            <a:rect b="b" l="l" r="r" t="t"/>
            <a:pathLst>
              <a:path extrusionOk="0" h="61611" w="58679">
                <a:moveTo>
                  <a:pt x="0" y="0"/>
                </a:moveTo>
                <a:lnTo>
                  <a:pt x="0" y="61221"/>
                </a:lnTo>
                <a:cubicBezTo>
                  <a:pt x="1143" y="61483"/>
                  <a:pt x="2397" y="61611"/>
                  <a:pt x="3699" y="61611"/>
                </a:cubicBezTo>
                <a:cubicBezTo>
                  <a:pt x="9201" y="61611"/>
                  <a:pt x="15583" y="59335"/>
                  <a:pt x="18296" y="55308"/>
                </a:cubicBezTo>
                <a:cubicBezTo>
                  <a:pt x="20673" y="51772"/>
                  <a:pt x="21260" y="45694"/>
                  <a:pt x="21681" y="41466"/>
                </a:cubicBezTo>
                <a:cubicBezTo>
                  <a:pt x="21982" y="38367"/>
                  <a:pt x="21064" y="35357"/>
                  <a:pt x="21064" y="32273"/>
                </a:cubicBezTo>
                <a:cubicBezTo>
                  <a:pt x="21064" y="29324"/>
                  <a:pt x="21952" y="26857"/>
                  <a:pt x="23216" y="24254"/>
                </a:cubicBezTo>
                <a:cubicBezTo>
                  <a:pt x="25641" y="19242"/>
                  <a:pt x="29708" y="17123"/>
                  <a:pt x="34841" y="17123"/>
                </a:cubicBezTo>
                <a:cubicBezTo>
                  <a:pt x="35503" y="17123"/>
                  <a:pt x="36182" y="17159"/>
                  <a:pt x="36877" y="17227"/>
                </a:cubicBezTo>
                <a:cubicBezTo>
                  <a:pt x="39682" y="17497"/>
                  <a:pt x="43430" y="18201"/>
                  <a:pt x="47020" y="18201"/>
                </a:cubicBezTo>
                <a:cubicBezTo>
                  <a:pt x="50439" y="18201"/>
                  <a:pt x="53715" y="17562"/>
                  <a:pt x="55895" y="15301"/>
                </a:cubicBezTo>
                <a:cubicBezTo>
                  <a:pt x="58679" y="12428"/>
                  <a:pt x="57701" y="6831"/>
                  <a:pt x="56497" y="3491"/>
                </a:cubicBezTo>
                <a:cubicBezTo>
                  <a:pt x="56031" y="2242"/>
                  <a:pt x="55384" y="1068"/>
                  <a:pt x="54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6"/>
          <p:cNvSpPr/>
          <p:nvPr/>
        </p:nvSpPr>
        <p:spPr>
          <a:xfrm flipH="1">
            <a:off x="6985201" y="-17114"/>
            <a:ext cx="2191897" cy="196737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flipH="1" rot="10800000">
            <a:off x="-61478" y="-16562"/>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flipH="1">
            <a:off x="7726247" y="4244236"/>
            <a:ext cx="1405300" cy="899275"/>
          </a:xfrm>
          <a:custGeom>
            <a:rect b="b" l="l" r="r" t="t"/>
            <a:pathLst>
              <a:path extrusionOk="0" h="35971" w="56212">
                <a:moveTo>
                  <a:pt x="36763" y="0"/>
                </a:moveTo>
                <a:cubicBezTo>
                  <a:pt x="24800" y="0"/>
                  <a:pt x="10221" y="4623"/>
                  <a:pt x="0" y="11266"/>
                </a:cubicBezTo>
                <a:lnTo>
                  <a:pt x="0" y="35971"/>
                </a:lnTo>
                <a:lnTo>
                  <a:pt x="23412" y="35971"/>
                </a:lnTo>
                <a:cubicBezTo>
                  <a:pt x="23682" y="35324"/>
                  <a:pt x="23953" y="34707"/>
                  <a:pt x="24239" y="34105"/>
                </a:cubicBezTo>
                <a:cubicBezTo>
                  <a:pt x="30573" y="21030"/>
                  <a:pt x="39119" y="25078"/>
                  <a:pt x="51051" y="20850"/>
                </a:cubicBezTo>
                <a:cubicBezTo>
                  <a:pt x="55595" y="19240"/>
                  <a:pt x="56211" y="11958"/>
                  <a:pt x="53834" y="6948"/>
                </a:cubicBezTo>
                <a:cubicBezTo>
                  <a:pt x="51457" y="1952"/>
                  <a:pt x="44897" y="463"/>
                  <a:pt x="39751" y="102"/>
                </a:cubicBezTo>
                <a:cubicBezTo>
                  <a:pt x="38777" y="33"/>
                  <a:pt x="37779" y="0"/>
                  <a:pt x="36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8348622" y="2779261"/>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rot="10800000">
            <a:off x="-61478" y="4138836"/>
            <a:ext cx="1147650" cy="1021775"/>
          </a:xfrm>
          <a:custGeom>
            <a:rect b="b" l="l" r="r" t="t"/>
            <a:pathLst>
              <a:path extrusionOk="0" h="40871" w="45906">
                <a:moveTo>
                  <a:pt x="10789" y="0"/>
                </a:moveTo>
                <a:cubicBezTo>
                  <a:pt x="10789" y="0"/>
                  <a:pt x="1" y="6018"/>
                  <a:pt x="6034" y="14790"/>
                </a:cubicBezTo>
                <a:cubicBezTo>
                  <a:pt x="12067" y="23562"/>
                  <a:pt x="8727" y="25683"/>
                  <a:pt x="8727" y="28196"/>
                </a:cubicBezTo>
                <a:cubicBezTo>
                  <a:pt x="8727" y="30693"/>
                  <a:pt x="4289" y="35989"/>
                  <a:pt x="10804" y="39931"/>
                </a:cubicBezTo>
                <a:cubicBezTo>
                  <a:pt x="11893" y="40590"/>
                  <a:pt x="12773" y="40870"/>
                  <a:pt x="13503" y="40870"/>
                </a:cubicBezTo>
                <a:cubicBezTo>
                  <a:pt x="17123" y="40870"/>
                  <a:pt x="17032" y="33951"/>
                  <a:pt x="20463" y="31972"/>
                </a:cubicBezTo>
                <a:cubicBezTo>
                  <a:pt x="21906" y="31140"/>
                  <a:pt x="23233" y="31032"/>
                  <a:pt x="24424" y="31032"/>
                </a:cubicBezTo>
                <a:cubicBezTo>
                  <a:pt x="24838" y="31032"/>
                  <a:pt x="25237" y="31045"/>
                  <a:pt x="25617" y="31045"/>
                </a:cubicBezTo>
                <a:cubicBezTo>
                  <a:pt x="27264" y="31045"/>
                  <a:pt x="28584" y="30801"/>
                  <a:pt x="29506" y="28196"/>
                </a:cubicBezTo>
                <a:cubicBezTo>
                  <a:pt x="30101" y="26508"/>
                  <a:pt x="31705" y="26242"/>
                  <a:pt x="33730" y="26242"/>
                </a:cubicBezTo>
                <a:cubicBezTo>
                  <a:pt x="34659" y="26242"/>
                  <a:pt x="35677" y="26298"/>
                  <a:pt x="36726" y="26298"/>
                </a:cubicBezTo>
                <a:cubicBezTo>
                  <a:pt x="40092" y="26298"/>
                  <a:pt x="43781" y="25722"/>
                  <a:pt x="45906" y="20868"/>
                </a:cubicBezTo>
                <a:lnTo>
                  <a:pt x="459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rot="-4121233">
            <a:off x="-330444" y="3843197"/>
            <a:ext cx="1054751" cy="121176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3396788" y="2925027"/>
            <a:ext cx="576900" cy="57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4283599" y="2925027"/>
            <a:ext cx="576900" cy="57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6"/>
          <p:cNvSpPr/>
          <p:nvPr/>
        </p:nvSpPr>
        <p:spPr>
          <a:xfrm>
            <a:off x="5170410" y="2925027"/>
            <a:ext cx="576900" cy="57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6"/>
          <p:cNvSpPr/>
          <p:nvPr/>
        </p:nvSpPr>
        <p:spPr>
          <a:xfrm>
            <a:off x="3533649" y="3061889"/>
            <a:ext cx="303127" cy="303127"/>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 name="Google Shape;522;p46"/>
          <p:cNvGrpSpPr/>
          <p:nvPr/>
        </p:nvGrpSpPr>
        <p:grpSpPr>
          <a:xfrm>
            <a:off x="4420463" y="3061932"/>
            <a:ext cx="303207" cy="303177"/>
            <a:chOff x="812101" y="2571761"/>
            <a:chExt cx="417066" cy="417024"/>
          </a:xfrm>
        </p:grpSpPr>
        <p:sp>
          <p:nvSpPr>
            <p:cNvPr id="523" name="Google Shape;523;p4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46"/>
          <p:cNvGrpSpPr/>
          <p:nvPr/>
        </p:nvGrpSpPr>
        <p:grpSpPr>
          <a:xfrm>
            <a:off x="5307312" y="3061932"/>
            <a:ext cx="303177" cy="303177"/>
            <a:chOff x="1323129" y="2571761"/>
            <a:chExt cx="417024" cy="417024"/>
          </a:xfrm>
        </p:grpSpPr>
        <p:sp>
          <p:nvSpPr>
            <p:cNvPr id="528" name="Google Shape;528;p4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537" name="Google Shape;537;p47"/>
          <p:cNvSpPr txBox="1"/>
          <p:nvPr>
            <p:ph idx="4294967295" type="body"/>
          </p:nvPr>
        </p:nvSpPr>
        <p:spPr>
          <a:xfrm>
            <a:off x="720000" y="1315575"/>
            <a:ext cx="7704000" cy="3028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t>Here’s an assortment of alternative resources whose style fits that of this template:</a:t>
            </a:r>
            <a:endParaRPr sz="1200"/>
          </a:p>
          <a:p>
            <a:pPr indent="0" lvl="0" marL="0" marR="0" rtl="0" algn="l">
              <a:lnSpc>
                <a:spcPct val="100000"/>
              </a:lnSpc>
              <a:spcBef>
                <a:spcPts val="1000"/>
              </a:spcBef>
              <a:spcAft>
                <a:spcPts val="0"/>
              </a:spcAft>
              <a:buNone/>
            </a:pPr>
            <a:r>
              <a:rPr lang="en" sz="1800">
                <a:latin typeface="Reem Kufi"/>
                <a:ea typeface="Reem Kufi"/>
                <a:cs typeface="Reem Kufi"/>
                <a:sym typeface="Reem Kufi"/>
              </a:rPr>
              <a:t>VECTORS</a:t>
            </a:r>
            <a:endParaRPr sz="1800">
              <a:latin typeface="Reem Kufi"/>
              <a:ea typeface="Reem Kufi"/>
              <a:cs typeface="Reem Kufi"/>
              <a:sym typeface="Reem Kufi"/>
            </a:endParaRPr>
          </a:p>
          <a:p>
            <a:pPr indent="-203200" lvl="0" marL="241300" rtl="0" algn="l">
              <a:spcBef>
                <a:spcPts val="300"/>
              </a:spcBef>
              <a:spcAft>
                <a:spcPts val="0"/>
              </a:spcAft>
              <a:buSzPts val="1200"/>
              <a:buFont typeface="Anaheim"/>
              <a:buChar char="●"/>
            </a:pPr>
            <a:r>
              <a:rPr lang="en" u="sng">
                <a:hlinkClick r:id="rId3"/>
              </a:rPr>
              <a:t>Abstract background with earth tones</a:t>
            </a:r>
            <a:endParaRPr u="sng"/>
          </a:p>
          <a:p>
            <a:pPr indent="-203200" lvl="0" marL="241300" rtl="0" algn="l">
              <a:spcBef>
                <a:spcPts val="300"/>
              </a:spcBef>
              <a:spcAft>
                <a:spcPts val="0"/>
              </a:spcAft>
              <a:buSzPts val="1200"/>
              <a:buChar char="●"/>
            </a:pPr>
            <a:r>
              <a:rPr lang="en" u="sng">
                <a:solidFill>
                  <a:schemeClr val="hlink"/>
                </a:solidFill>
                <a:hlinkClick r:id="rId4"/>
              </a:rPr>
              <a:t>Abstract background with earth tones I</a:t>
            </a:r>
            <a:endParaRPr u="sng"/>
          </a:p>
          <a:p>
            <a:pPr indent="0" lvl="0" marL="0" rtl="0" algn="l">
              <a:spcBef>
                <a:spcPts val="1000"/>
              </a:spcBef>
              <a:spcAft>
                <a:spcPts val="0"/>
              </a:spcAft>
              <a:buNone/>
            </a:pPr>
            <a:r>
              <a:rPr lang="en" sz="1800">
                <a:latin typeface="Reem Kufi"/>
                <a:ea typeface="Reem Kufi"/>
                <a:cs typeface="Reem Kufi"/>
                <a:sym typeface="Reem Kufi"/>
              </a:rPr>
              <a:t>PHOTOS</a:t>
            </a:r>
            <a:endParaRPr sz="1800">
              <a:latin typeface="Reem Kufi"/>
              <a:ea typeface="Reem Kufi"/>
              <a:cs typeface="Reem Kufi"/>
              <a:sym typeface="Reem Kufi"/>
            </a:endParaRPr>
          </a:p>
          <a:p>
            <a:pPr indent="-203200" lvl="0" marL="241300" rtl="0" algn="l">
              <a:spcBef>
                <a:spcPts val="300"/>
              </a:spcBef>
              <a:spcAft>
                <a:spcPts val="0"/>
              </a:spcAft>
              <a:buSzPts val="1200"/>
              <a:buChar char="●"/>
            </a:pPr>
            <a:r>
              <a:rPr lang="en" u="sng">
                <a:solidFill>
                  <a:schemeClr val="hlink"/>
                </a:solidFill>
                <a:hlinkClick r:id="rId5"/>
              </a:rPr>
              <a:t>Close-up of couple standing against wall using mobile apps</a:t>
            </a:r>
            <a:endParaRPr/>
          </a:p>
          <a:p>
            <a:pPr indent="-203200" lvl="0" marL="241300" rtl="0" algn="l">
              <a:spcBef>
                <a:spcPts val="300"/>
              </a:spcBef>
              <a:spcAft>
                <a:spcPts val="0"/>
              </a:spcAft>
              <a:buSzPts val="1200"/>
              <a:buChar char="●"/>
            </a:pPr>
            <a:r>
              <a:rPr lang="en" u="sng">
                <a:solidFill>
                  <a:schemeClr val="hlink"/>
                </a:solidFill>
                <a:hlinkClick r:id="rId6"/>
              </a:rPr>
              <a:t>Social media marketing concept for marketing with applications</a:t>
            </a:r>
            <a:endParaRPr/>
          </a:p>
          <a:p>
            <a:pPr indent="-203200" lvl="0" marL="241300" rtl="0" algn="l">
              <a:spcBef>
                <a:spcPts val="300"/>
              </a:spcBef>
              <a:spcAft>
                <a:spcPts val="0"/>
              </a:spcAft>
              <a:buSzPts val="1200"/>
              <a:buChar char="●"/>
            </a:pPr>
            <a:r>
              <a:rPr lang="en" u="sng">
                <a:solidFill>
                  <a:schemeClr val="hlink"/>
                </a:solidFill>
                <a:hlinkClick r:id="rId7"/>
              </a:rPr>
              <a:t>Side view of woman sitting on pier using social media application on mobile phone</a:t>
            </a:r>
            <a:endParaRPr/>
          </a:p>
          <a:p>
            <a:pPr indent="-203200" lvl="0" marL="241300" rtl="0" algn="l">
              <a:spcBef>
                <a:spcPts val="300"/>
              </a:spcBef>
              <a:spcAft>
                <a:spcPts val="0"/>
              </a:spcAft>
              <a:buSzPts val="1200"/>
              <a:buChar char="●"/>
            </a:pPr>
            <a:r>
              <a:rPr lang="en" u="sng">
                <a:solidFill>
                  <a:schemeClr val="hlink"/>
                </a:solidFill>
                <a:hlinkClick r:id="rId8"/>
              </a:rPr>
              <a:t>Homepage concept with search bar</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543" name="Google Shape;543;p48"/>
          <p:cNvSpPr txBox="1"/>
          <p:nvPr>
            <p:ph idx="4294967295" type="body"/>
          </p:nvPr>
        </p:nvSpPr>
        <p:spPr>
          <a:xfrm>
            <a:off x="720000" y="1215750"/>
            <a:ext cx="7704000" cy="31218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800">
              <a:solidFill>
                <a:schemeClr val="dk1"/>
              </a:solidFill>
              <a:latin typeface="Bebas Neue"/>
              <a:ea typeface="Bebas Neue"/>
              <a:cs typeface="Bebas Neue"/>
              <a:sym typeface="Bebas Neue"/>
            </a:endParaRPr>
          </a:p>
          <a:p>
            <a:pPr indent="0" lvl="0" marL="0" rtl="0" algn="l">
              <a:spcBef>
                <a:spcPts val="1000"/>
              </a:spcBef>
              <a:spcAft>
                <a:spcPts val="0"/>
              </a:spcAft>
              <a:buNone/>
            </a:pPr>
            <a:r>
              <a:rPr lang="en" sz="1800">
                <a:solidFill>
                  <a:schemeClr val="dk1"/>
                </a:solidFill>
                <a:latin typeface="Reem Kufi"/>
                <a:ea typeface="Reem Kufi"/>
                <a:cs typeface="Reem Kufi"/>
                <a:sym typeface="Reem Kufi"/>
              </a:rPr>
              <a:t>VECTORS</a:t>
            </a:r>
            <a:endParaRPr sz="1800">
              <a:solidFill>
                <a:schemeClr val="dk1"/>
              </a:solidFill>
              <a:latin typeface="Reem Kufi"/>
              <a:ea typeface="Reem Kufi"/>
              <a:cs typeface="Reem Kufi"/>
              <a:sym typeface="Reem Kufi"/>
            </a:endParaRPr>
          </a:p>
          <a:p>
            <a:pPr indent="-203200" lvl="0" marL="241300" rtl="0" algn="l">
              <a:spcBef>
                <a:spcPts val="1000"/>
              </a:spcBef>
              <a:spcAft>
                <a:spcPts val="0"/>
              </a:spcAft>
              <a:buClr>
                <a:schemeClr val="dk1"/>
              </a:buClr>
              <a:buSzPts val="1200"/>
              <a:buFont typeface="Anaheim"/>
              <a:buChar char="●"/>
            </a:pPr>
            <a:r>
              <a:rPr lang="en" u="sng">
                <a:solidFill>
                  <a:schemeClr val="hlink"/>
                </a:solidFill>
                <a:hlinkClick r:id="rId3"/>
              </a:rPr>
              <a:t>Abstract background with earth tones</a:t>
            </a:r>
            <a:endParaRPr u="sng"/>
          </a:p>
          <a:p>
            <a:pPr indent="-203200" lvl="0" marL="241300" rtl="0" algn="l">
              <a:spcBef>
                <a:spcPts val="300"/>
              </a:spcBef>
              <a:spcAft>
                <a:spcPts val="0"/>
              </a:spcAft>
              <a:buSzPts val="1200"/>
              <a:buChar char="●"/>
            </a:pPr>
            <a:r>
              <a:rPr lang="en" u="sng">
                <a:solidFill>
                  <a:schemeClr val="hlink"/>
                </a:solidFill>
                <a:hlinkClick r:id="rId4"/>
              </a:rPr>
              <a:t>Abstract background with earth tones I</a:t>
            </a:r>
            <a:endParaRPr u="sng"/>
          </a:p>
          <a:p>
            <a:pPr indent="0" lvl="0" marL="0" rtl="0" algn="l">
              <a:spcBef>
                <a:spcPts val="1000"/>
              </a:spcBef>
              <a:spcAft>
                <a:spcPts val="0"/>
              </a:spcAft>
              <a:buNone/>
            </a:pPr>
            <a:r>
              <a:rPr lang="en" sz="1800">
                <a:solidFill>
                  <a:schemeClr val="dk1"/>
                </a:solidFill>
                <a:latin typeface="Reem Kufi"/>
                <a:ea typeface="Reem Kufi"/>
                <a:cs typeface="Reem Kufi"/>
                <a:sym typeface="Reem Kufi"/>
              </a:rPr>
              <a:t>PHOTOS</a:t>
            </a:r>
            <a:endParaRPr sz="1800">
              <a:solidFill>
                <a:schemeClr val="dk1"/>
              </a:solidFill>
              <a:latin typeface="Reem Kufi"/>
              <a:ea typeface="Reem Kufi"/>
              <a:cs typeface="Reem Kufi"/>
              <a:sym typeface="Reem Kufi"/>
            </a:endParaRPr>
          </a:p>
          <a:p>
            <a:pPr indent="-203200" lvl="0" marL="241300" rtl="0" algn="l">
              <a:spcBef>
                <a:spcPts val="300"/>
              </a:spcBef>
              <a:spcAft>
                <a:spcPts val="0"/>
              </a:spcAft>
              <a:buClr>
                <a:schemeClr val="dk1"/>
              </a:buClr>
              <a:buSzPts val="1200"/>
              <a:buFont typeface="Anaheim"/>
              <a:buChar char="●"/>
            </a:pPr>
            <a:r>
              <a:rPr lang="en" u="sng">
                <a:solidFill>
                  <a:schemeClr val="hlink"/>
                </a:solidFill>
                <a:hlinkClick r:id="rId5"/>
              </a:rPr>
              <a:t>Woman wearing business clothes using mobile phone</a:t>
            </a:r>
            <a:endParaRPr sz="1200" u="sng">
              <a:solidFill>
                <a:schemeClr val="dk1"/>
              </a:solidFill>
            </a:endParaRPr>
          </a:p>
          <a:p>
            <a:pPr indent="-203200" lvl="0" marL="241300" rtl="0" algn="l">
              <a:spcBef>
                <a:spcPts val="300"/>
              </a:spcBef>
              <a:spcAft>
                <a:spcPts val="0"/>
              </a:spcAft>
              <a:buClr>
                <a:schemeClr val="dk1"/>
              </a:buClr>
              <a:buSzPts val="1200"/>
              <a:buFont typeface="Anaheim"/>
              <a:buChar char="●"/>
            </a:pPr>
            <a:r>
              <a:rPr lang="en" u="sng">
                <a:solidFill>
                  <a:schemeClr val="hlink"/>
                </a:solidFill>
                <a:hlinkClick r:id="rId6"/>
              </a:rPr>
              <a:t>Young people using reels</a:t>
            </a:r>
            <a:endParaRPr sz="1200" u="sng">
              <a:solidFill>
                <a:schemeClr val="dk1"/>
              </a:solidFill>
            </a:endParaRPr>
          </a:p>
          <a:p>
            <a:pPr indent="-203200" lvl="0" marL="241300" rtl="0" algn="l">
              <a:spcBef>
                <a:spcPts val="300"/>
              </a:spcBef>
              <a:spcAft>
                <a:spcPts val="0"/>
              </a:spcAft>
              <a:buClr>
                <a:schemeClr val="dk1"/>
              </a:buClr>
              <a:buSzPts val="1200"/>
              <a:buFont typeface="Anaheim"/>
              <a:buChar char="●"/>
            </a:pPr>
            <a:r>
              <a:rPr lang="en" u="sng">
                <a:solidFill>
                  <a:schemeClr val="hlink"/>
                </a:solidFill>
                <a:hlinkClick r:id="rId7"/>
              </a:rPr>
              <a:t>People connected on social media</a:t>
            </a:r>
            <a:endParaRPr u="sng"/>
          </a:p>
          <a:p>
            <a:pPr indent="-203200" lvl="0" marL="241300" rtl="0" algn="l">
              <a:spcBef>
                <a:spcPts val="300"/>
              </a:spcBef>
              <a:spcAft>
                <a:spcPts val="0"/>
              </a:spcAft>
              <a:buSzPts val="1200"/>
              <a:buChar char="●"/>
            </a:pPr>
            <a:r>
              <a:rPr lang="en" u="sng">
                <a:solidFill>
                  <a:schemeClr val="hlink"/>
                </a:solidFill>
                <a:hlinkClick r:id="rId8"/>
              </a:rPr>
              <a:t>Friends reading cell phone messages front view</a:t>
            </a:r>
            <a:endParaRPr u="sng"/>
          </a:p>
          <a:p>
            <a:pPr indent="-203200" lvl="0" marL="241300" rtl="0" algn="l">
              <a:spcBef>
                <a:spcPts val="300"/>
              </a:spcBef>
              <a:spcAft>
                <a:spcPts val="0"/>
              </a:spcAft>
              <a:buSzPts val="1200"/>
              <a:buChar char="●"/>
            </a:pPr>
            <a:r>
              <a:rPr lang="en" u="sng">
                <a:solidFill>
                  <a:schemeClr val="hlink"/>
                </a:solidFill>
                <a:hlinkClick r:id="rId9"/>
              </a:rPr>
              <a:t>Social media marketing concept for marketing with applications</a:t>
            </a:r>
            <a:endParaRPr u="sng"/>
          </a:p>
          <a:p>
            <a:pPr indent="-203200" lvl="0" marL="241300" rtl="0" algn="l">
              <a:spcBef>
                <a:spcPts val="300"/>
              </a:spcBef>
              <a:spcAft>
                <a:spcPts val="0"/>
              </a:spcAft>
              <a:buSzPts val="1200"/>
              <a:buChar char="●"/>
            </a:pPr>
            <a:r>
              <a:rPr lang="en" u="sng">
                <a:solidFill>
                  <a:schemeClr val="hlink"/>
                </a:solidFill>
                <a:hlinkClick r:id="rId10"/>
              </a:rPr>
              <a:t>Medium shot woman reading magazine on smartphone</a:t>
            </a:r>
            <a:endParaRPr sz="11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7" name="Shape 547"/>
        <p:cNvGrpSpPr/>
        <p:nvPr/>
      </p:nvGrpSpPr>
      <p:grpSpPr>
        <a:xfrm>
          <a:off x="0" y="0"/>
          <a:ext cx="0" cy="0"/>
          <a:chOff x="0" y="0"/>
          <a:chExt cx="0" cy="0"/>
        </a:xfrm>
      </p:grpSpPr>
      <p:sp>
        <p:nvSpPr>
          <p:cNvPr id="548" name="Google Shape;548;p4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549" name="Google Shape;549;p49"/>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3" name="Shape 553"/>
        <p:cNvGrpSpPr/>
        <p:nvPr/>
      </p:nvGrpSpPr>
      <p:grpSpPr>
        <a:xfrm>
          <a:off x="0" y="0"/>
          <a:ext cx="0" cy="0"/>
          <a:chOff x="0" y="0"/>
          <a:chExt cx="0" cy="0"/>
        </a:xfrm>
      </p:grpSpPr>
      <p:sp>
        <p:nvSpPr>
          <p:cNvPr id="554" name="Google Shape;554;p5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555" name="Google Shape;555;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9" name="Shape 559"/>
        <p:cNvGrpSpPr/>
        <p:nvPr/>
      </p:nvGrpSpPr>
      <p:grpSpPr>
        <a:xfrm>
          <a:off x="0" y="0"/>
          <a:ext cx="0" cy="0"/>
          <a:chOff x="0" y="0"/>
          <a:chExt cx="0" cy="0"/>
        </a:xfrm>
      </p:grpSpPr>
      <p:sp>
        <p:nvSpPr>
          <p:cNvPr id="560" name="Google Shape;560;p51"/>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Reem Kufi</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https://fonts.google.com/specimen/Reem+Kufi</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Open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https://fonts.google.com/specimen/Open+Sans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561" name="Google Shape;561;p51"/>
          <p:cNvSpPr/>
          <p:nvPr/>
        </p:nvSpPr>
        <p:spPr>
          <a:xfrm>
            <a:off x="3114470" y="2988225"/>
            <a:ext cx="791400" cy="754200"/>
          </a:xfrm>
          <a:prstGeom prst="roundRect">
            <a:avLst>
              <a:gd fmla="val 16667" name="adj"/>
            </a:avLst>
          </a:prstGeom>
          <a:solidFill>
            <a:srgbClr val="27090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1"/>
          <p:cNvSpPr/>
          <p:nvPr/>
        </p:nvSpPr>
        <p:spPr>
          <a:xfrm>
            <a:off x="4176289" y="2988225"/>
            <a:ext cx="791400" cy="754200"/>
          </a:xfrm>
          <a:prstGeom prst="roundRect">
            <a:avLst>
              <a:gd fmla="val 16667" name="adj"/>
            </a:avLst>
          </a:prstGeom>
          <a:solidFill>
            <a:srgbClr val="EFE8D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1"/>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#270901</a:t>
            </a:r>
            <a:endParaRPr sz="1000">
              <a:solidFill>
                <a:srgbClr val="FFFFFF"/>
              </a:solidFill>
            </a:endParaRPr>
          </a:p>
        </p:txBody>
      </p:sp>
      <p:sp>
        <p:nvSpPr>
          <p:cNvPr id="564" name="Google Shape;564;p51"/>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#efe8de</a:t>
            </a:r>
            <a:endParaRPr sz="1000">
              <a:solidFill>
                <a:schemeClr val="dk1"/>
              </a:solidFill>
            </a:endParaRPr>
          </a:p>
        </p:txBody>
      </p:sp>
      <p:sp>
        <p:nvSpPr>
          <p:cNvPr id="565" name="Google Shape;565;p51"/>
          <p:cNvSpPr/>
          <p:nvPr/>
        </p:nvSpPr>
        <p:spPr>
          <a:xfrm>
            <a:off x="5238125" y="2988225"/>
            <a:ext cx="791400" cy="754200"/>
          </a:xfrm>
          <a:prstGeom prst="roundRect">
            <a:avLst>
              <a:gd fmla="val 16667" name="adj"/>
            </a:avLst>
          </a:prstGeom>
          <a:solidFill>
            <a:srgbClr val="A65F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1"/>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#a65f31</a:t>
            </a:r>
            <a:endParaRPr sz="1000">
              <a:solidFill>
                <a:srgbClr val="FFFFFF"/>
              </a:solidFill>
            </a:endParaRPr>
          </a:p>
        </p:txBody>
      </p:sp>
      <p:sp>
        <p:nvSpPr>
          <p:cNvPr id="567" name="Google Shape;567;p51"/>
          <p:cNvSpPr/>
          <p:nvPr/>
        </p:nvSpPr>
        <p:spPr>
          <a:xfrm>
            <a:off x="3114470" y="3919325"/>
            <a:ext cx="791400" cy="754200"/>
          </a:xfrm>
          <a:prstGeom prst="roundRect">
            <a:avLst>
              <a:gd fmla="val 16667" name="adj"/>
            </a:avLst>
          </a:prstGeom>
          <a:solidFill>
            <a:srgbClr val="FFFB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1"/>
          <p:cNvSpPr/>
          <p:nvPr/>
        </p:nvSpPr>
        <p:spPr>
          <a:xfrm>
            <a:off x="4176289" y="3919325"/>
            <a:ext cx="791400" cy="754200"/>
          </a:xfrm>
          <a:prstGeom prst="roundRect">
            <a:avLst>
              <a:gd fmla="val 16667" name="adj"/>
            </a:avLst>
          </a:prstGeom>
          <a:solidFill>
            <a:srgbClr val="D7CDC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1"/>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#fffbf5</a:t>
            </a:r>
            <a:endParaRPr sz="1000">
              <a:solidFill>
                <a:schemeClr val="dk1"/>
              </a:solidFill>
            </a:endParaRPr>
          </a:p>
        </p:txBody>
      </p:sp>
      <p:sp>
        <p:nvSpPr>
          <p:cNvPr id="570" name="Google Shape;570;p51"/>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#d7cdc4</a:t>
            </a:r>
            <a:endParaRPr sz="1000">
              <a:solidFill>
                <a:schemeClr val="dk1"/>
              </a:solidFill>
            </a:endParaRPr>
          </a:p>
        </p:txBody>
      </p:sp>
      <p:sp>
        <p:nvSpPr>
          <p:cNvPr id="571" name="Google Shape;571;p51"/>
          <p:cNvSpPr/>
          <p:nvPr/>
        </p:nvSpPr>
        <p:spPr>
          <a:xfrm>
            <a:off x="5238125" y="3919325"/>
            <a:ext cx="791400" cy="754200"/>
          </a:xfrm>
          <a:prstGeom prst="roundRect">
            <a:avLst>
              <a:gd fmla="val 16667" name="adj"/>
            </a:avLst>
          </a:prstGeom>
          <a:solidFill>
            <a:srgbClr val="D79A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1"/>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#d79a49</a:t>
            </a:r>
            <a:endParaRPr sz="1000">
              <a:solidFill>
                <a:srgbClr val="FFFFFF"/>
              </a:solidFill>
            </a:endParaRPr>
          </a:p>
        </p:txBody>
      </p:sp>
      <p:sp>
        <p:nvSpPr>
          <p:cNvPr id="573" name="Google Shape;573;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7" name="Shape 577"/>
        <p:cNvGrpSpPr/>
        <p:nvPr/>
      </p:nvGrpSpPr>
      <p:grpSpPr>
        <a:xfrm>
          <a:off x="0" y="0"/>
          <a:ext cx="0" cy="0"/>
          <a:chOff x="0" y="0"/>
          <a:chExt cx="0" cy="0"/>
        </a:xfrm>
      </p:grpSpPr>
      <p:sp>
        <p:nvSpPr>
          <p:cNvPr id="578" name="Google Shape;578;p52"/>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579" name="Google Shape;579;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580" name="Google Shape;580;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581" name="Google Shape;581;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582" name="Google Shape;582;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583" name="Google Shape;583;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584" name="Google Shape;584;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585" name="Google Shape;585;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586" name="Google Shape;586;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587" name="Google Shape;587;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588" name="Google Shape;588;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589" name="Google Shape;589;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3" name="Shape 593"/>
        <p:cNvGrpSpPr/>
        <p:nvPr/>
      </p:nvGrpSpPr>
      <p:grpSpPr>
        <a:xfrm>
          <a:off x="0" y="0"/>
          <a:ext cx="0" cy="0"/>
          <a:chOff x="0" y="0"/>
          <a:chExt cx="0" cy="0"/>
        </a:xfrm>
      </p:grpSpPr>
      <p:sp>
        <p:nvSpPr>
          <p:cNvPr id="594" name="Google Shape;594;p53"/>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595" name="Google Shape;595;p53"/>
          <p:cNvGrpSpPr/>
          <p:nvPr/>
        </p:nvGrpSpPr>
        <p:grpSpPr>
          <a:xfrm>
            <a:off x="5117640" y="3085736"/>
            <a:ext cx="474294" cy="551291"/>
            <a:chOff x="4727025" y="1332775"/>
            <a:chExt cx="59900" cy="69625"/>
          </a:xfrm>
        </p:grpSpPr>
        <p:sp>
          <p:nvSpPr>
            <p:cNvPr id="596" name="Google Shape;596;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53"/>
          <p:cNvGrpSpPr/>
          <p:nvPr/>
        </p:nvGrpSpPr>
        <p:grpSpPr>
          <a:xfrm>
            <a:off x="5731296" y="2314340"/>
            <a:ext cx="555653" cy="557031"/>
            <a:chOff x="4820425" y="1329900"/>
            <a:chExt cx="70175" cy="70350"/>
          </a:xfrm>
        </p:grpSpPr>
        <p:sp>
          <p:nvSpPr>
            <p:cNvPr id="599" name="Google Shape;599;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53"/>
          <p:cNvGrpSpPr/>
          <p:nvPr/>
        </p:nvGrpSpPr>
        <p:grpSpPr>
          <a:xfrm>
            <a:off x="6357664" y="2318845"/>
            <a:ext cx="582574" cy="533871"/>
            <a:chOff x="4903200" y="1331525"/>
            <a:chExt cx="73575" cy="67425"/>
          </a:xfrm>
        </p:grpSpPr>
        <p:sp>
          <p:nvSpPr>
            <p:cNvPr id="604" name="Google Shape;604;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53"/>
          <p:cNvGrpSpPr/>
          <p:nvPr/>
        </p:nvGrpSpPr>
        <p:grpSpPr>
          <a:xfrm>
            <a:off x="5717142" y="3078709"/>
            <a:ext cx="583960" cy="565345"/>
            <a:chOff x="4815575" y="1416800"/>
            <a:chExt cx="73750" cy="71400"/>
          </a:xfrm>
        </p:grpSpPr>
        <p:sp>
          <p:nvSpPr>
            <p:cNvPr id="607" name="Google Shape;607;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53"/>
          <p:cNvGrpSpPr/>
          <p:nvPr/>
        </p:nvGrpSpPr>
        <p:grpSpPr>
          <a:xfrm>
            <a:off x="6351924" y="3108896"/>
            <a:ext cx="589898" cy="504970"/>
            <a:chOff x="4902475" y="1418875"/>
            <a:chExt cx="74500" cy="63775"/>
          </a:xfrm>
        </p:grpSpPr>
        <p:sp>
          <p:nvSpPr>
            <p:cNvPr id="611" name="Google Shape;611;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53"/>
          <p:cNvGrpSpPr/>
          <p:nvPr/>
        </p:nvGrpSpPr>
        <p:grpSpPr>
          <a:xfrm>
            <a:off x="5727139" y="3826000"/>
            <a:ext cx="563967" cy="567127"/>
            <a:chOff x="4818100" y="1507675"/>
            <a:chExt cx="71225" cy="71625"/>
          </a:xfrm>
        </p:grpSpPr>
        <p:sp>
          <p:nvSpPr>
            <p:cNvPr id="614" name="Google Shape;614;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53"/>
          <p:cNvGrpSpPr/>
          <p:nvPr/>
        </p:nvGrpSpPr>
        <p:grpSpPr>
          <a:xfrm>
            <a:off x="5040636" y="3829461"/>
            <a:ext cx="628301" cy="588505"/>
            <a:chOff x="4721450" y="1509475"/>
            <a:chExt cx="79350" cy="74325"/>
          </a:xfrm>
        </p:grpSpPr>
        <p:sp>
          <p:nvSpPr>
            <p:cNvPr id="619" name="Google Shape;619;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53"/>
          <p:cNvGrpSpPr/>
          <p:nvPr/>
        </p:nvGrpSpPr>
        <p:grpSpPr>
          <a:xfrm>
            <a:off x="6386170" y="3814027"/>
            <a:ext cx="557038" cy="562772"/>
            <a:chOff x="4906800" y="1507500"/>
            <a:chExt cx="70350" cy="71075"/>
          </a:xfrm>
        </p:grpSpPr>
        <p:sp>
          <p:nvSpPr>
            <p:cNvPr id="624" name="Google Shape;624;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53"/>
          <p:cNvGrpSpPr/>
          <p:nvPr/>
        </p:nvGrpSpPr>
        <p:grpSpPr>
          <a:xfrm>
            <a:off x="4423778" y="2340963"/>
            <a:ext cx="517934" cy="517934"/>
            <a:chOff x="3736598" y="2170606"/>
            <a:chExt cx="404889" cy="404889"/>
          </a:xfrm>
        </p:grpSpPr>
        <p:sp>
          <p:nvSpPr>
            <p:cNvPr id="630" name="Google Shape;630;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 name="Google Shape;634;p53"/>
          <p:cNvGrpSpPr/>
          <p:nvPr/>
        </p:nvGrpSpPr>
        <p:grpSpPr>
          <a:xfrm>
            <a:off x="3690839" y="2341061"/>
            <a:ext cx="586986" cy="517740"/>
            <a:chOff x="3161917" y="2170682"/>
            <a:chExt cx="458870" cy="404737"/>
          </a:xfrm>
        </p:grpSpPr>
        <p:sp>
          <p:nvSpPr>
            <p:cNvPr id="635" name="Google Shape;635;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53"/>
          <p:cNvGrpSpPr/>
          <p:nvPr/>
        </p:nvGrpSpPr>
        <p:grpSpPr>
          <a:xfrm>
            <a:off x="3713860" y="3102400"/>
            <a:ext cx="540943" cy="517963"/>
            <a:chOff x="3179914" y="2889488"/>
            <a:chExt cx="422876" cy="404911"/>
          </a:xfrm>
        </p:grpSpPr>
        <p:sp>
          <p:nvSpPr>
            <p:cNvPr id="639" name="Google Shape;639;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53"/>
          <p:cNvGrpSpPr/>
          <p:nvPr/>
        </p:nvGrpSpPr>
        <p:grpSpPr>
          <a:xfrm>
            <a:off x="4414654" y="3102358"/>
            <a:ext cx="536180" cy="518047"/>
            <a:chOff x="3729467" y="2889422"/>
            <a:chExt cx="419153" cy="404977"/>
          </a:xfrm>
        </p:grpSpPr>
        <p:sp>
          <p:nvSpPr>
            <p:cNvPr id="646" name="Google Shape;646;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53"/>
          <p:cNvGrpSpPr/>
          <p:nvPr/>
        </p:nvGrpSpPr>
        <p:grpSpPr>
          <a:xfrm>
            <a:off x="1951688" y="3445787"/>
            <a:ext cx="965351" cy="134611"/>
            <a:chOff x="4411970" y="2962952"/>
            <a:chExt cx="706544" cy="104212"/>
          </a:xfrm>
        </p:grpSpPr>
        <p:sp>
          <p:nvSpPr>
            <p:cNvPr id="654" name="Google Shape;654;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53"/>
          <p:cNvGrpSpPr/>
          <p:nvPr/>
        </p:nvGrpSpPr>
        <p:grpSpPr>
          <a:xfrm>
            <a:off x="1951688" y="3041077"/>
            <a:ext cx="960158" cy="289172"/>
            <a:chOff x="4411970" y="2726085"/>
            <a:chExt cx="643107" cy="193659"/>
          </a:xfrm>
        </p:grpSpPr>
        <p:sp>
          <p:nvSpPr>
            <p:cNvPr id="659" name="Google Shape;659;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53"/>
          <p:cNvGrpSpPr/>
          <p:nvPr/>
        </p:nvGrpSpPr>
        <p:grpSpPr>
          <a:xfrm>
            <a:off x="960185" y="3295400"/>
            <a:ext cx="811503" cy="252584"/>
            <a:chOff x="4411970" y="4340222"/>
            <a:chExt cx="779467" cy="242683"/>
          </a:xfrm>
        </p:grpSpPr>
        <p:sp>
          <p:nvSpPr>
            <p:cNvPr id="663" name="Google Shape;663;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 name="Google Shape;666;p53"/>
          <p:cNvGrpSpPr/>
          <p:nvPr/>
        </p:nvGrpSpPr>
        <p:grpSpPr>
          <a:xfrm>
            <a:off x="1951688" y="2709308"/>
            <a:ext cx="965160" cy="216230"/>
            <a:chOff x="4411970" y="2468674"/>
            <a:chExt cx="747317" cy="167425"/>
          </a:xfrm>
        </p:grpSpPr>
        <p:sp>
          <p:nvSpPr>
            <p:cNvPr id="667" name="Google Shape;667;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 name="Google Shape;669;p5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53"/>
          <p:cNvGrpSpPr/>
          <p:nvPr/>
        </p:nvGrpSpPr>
        <p:grpSpPr>
          <a:xfrm>
            <a:off x="959254" y="2334687"/>
            <a:ext cx="1959041" cy="208784"/>
            <a:chOff x="6336019" y="3733725"/>
            <a:chExt cx="2566206" cy="351310"/>
          </a:xfrm>
        </p:grpSpPr>
        <p:sp>
          <p:nvSpPr>
            <p:cNvPr id="671" name="Google Shape;671;p5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53"/>
          <p:cNvGrpSpPr/>
          <p:nvPr/>
        </p:nvGrpSpPr>
        <p:grpSpPr>
          <a:xfrm>
            <a:off x="1951688" y="3950602"/>
            <a:ext cx="946551" cy="153200"/>
            <a:chOff x="4404545" y="3301592"/>
            <a:chExt cx="782403" cy="129272"/>
          </a:xfrm>
        </p:grpSpPr>
        <p:sp>
          <p:nvSpPr>
            <p:cNvPr id="676" name="Google Shape;676;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53"/>
          <p:cNvGrpSpPr/>
          <p:nvPr/>
        </p:nvGrpSpPr>
        <p:grpSpPr>
          <a:xfrm>
            <a:off x="1951688" y="3695937"/>
            <a:ext cx="962257" cy="139127"/>
            <a:chOff x="4411970" y="3131459"/>
            <a:chExt cx="710520" cy="117397"/>
          </a:xfrm>
        </p:grpSpPr>
        <p:sp>
          <p:nvSpPr>
            <p:cNvPr id="679" name="Google Shape;679;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81" name="Google Shape;681;p5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 name="Google Shape;682;p53"/>
          <p:cNvGrpSpPr/>
          <p:nvPr/>
        </p:nvGrpSpPr>
        <p:grpSpPr>
          <a:xfrm>
            <a:off x="951833" y="3621603"/>
            <a:ext cx="823838" cy="458988"/>
            <a:chOff x="4411970" y="1801825"/>
            <a:chExt cx="734586" cy="409262"/>
          </a:xfrm>
        </p:grpSpPr>
        <p:sp>
          <p:nvSpPr>
            <p:cNvPr id="683" name="Google Shape;683;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53"/>
          <p:cNvGrpSpPr/>
          <p:nvPr/>
        </p:nvGrpSpPr>
        <p:grpSpPr>
          <a:xfrm>
            <a:off x="3056804" y="2339173"/>
            <a:ext cx="521514" cy="521514"/>
            <a:chOff x="5681300" y="2527788"/>
            <a:chExt cx="805800" cy="805800"/>
          </a:xfrm>
        </p:grpSpPr>
        <p:sp>
          <p:nvSpPr>
            <p:cNvPr id="686" name="Google Shape;686;p5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53"/>
          <p:cNvGrpSpPr/>
          <p:nvPr/>
        </p:nvGrpSpPr>
        <p:grpSpPr>
          <a:xfrm>
            <a:off x="3051044" y="3094865"/>
            <a:ext cx="533033" cy="533033"/>
            <a:chOff x="4049800" y="640400"/>
            <a:chExt cx="858900" cy="858900"/>
          </a:xfrm>
        </p:grpSpPr>
        <p:sp>
          <p:nvSpPr>
            <p:cNvPr id="689" name="Google Shape;689;p5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53"/>
          <p:cNvGrpSpPr/>
          <p:nvPr/>
        </p:nvGrpSpPr>
        <p:grpSpPr>
          <a:xfrm>
            <a:off x="2976527" y="3772543"/>
            <a:ext cx="682068" cy="682068"/>
            <a:chOff x="5080188" y="927900"/>
            <a:chExt cx="961200" cy="961200"/>
          </a:xfrm>
        </p:grpSpPr>
        <p:sp>
          <p:nvSpPr>
            <p:cNvPr id="692" name="Google Shape;692;p5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53"/>
          <p:cNvGrpSpPr/>
          <p:nvPr/>
        </p:nvGrpSpPr>
        <p:grpSpPr>
          <a:xfrm>
            <a:off x="4440026" y="3869234"/>
            <a:ext cx="505650" cy="504006"/>
            <a:chOff x="6039282" y="1042577"/>
            <a:chExt cx="734315" cy="731929"/>
          </a:xfrm>
        </p:grpSpPr>
        <p:sp>
          <p:nvSpPr>
            <p:cNvPr id="701" name="Google Shape;701;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53"/>
          <p:cNvGrpSpPr/>
          <p:nvPr/>
        </p:nvGrpSpPr>
        <p:grpSpPr>
          <a:xfrm>
            <a:off x="5052628" y="2298862"/>
            <a:ext cx="567744" cy="602136"/>
            <a:chOff x="1825800" y="1651625"/>
            <a:chExt cx="539989" cy="571775"/>
          </a:xfrm>
        </p:grpSpPr>
        <p:sp>
          <p:nvSpPr>
            <p:cNvPr id="723" name="Google Shape;723;p5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 name="Google Shape;727;p53"/>
          <p:cNvGrpSpPr/>
          <p:nvPr/>
        </p:nvGrpSpPr>
        <p:grpSpPr>
          <a:xfrm>
            <a:off x="3727557" y="3855579"/>
            <a:ext cx="508123" cy="507955"/>
            <a:chOff x="1897577" y="2802432"/>
            <a:chExt cx="492176" cy="492014"/>
          </a:xfrm>
        </p:grpSpPr>
        <p:sp>
          <p:nvSpPr>
            <p:cNvPr id="728" name="Google Shape;728;p5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53"/>
          <p:cNvGrpSpPr/>
          <p:nvPr/>
        </p:nvGrpSpPr>
        <p:grpSpPr>
          <a:xfrm>
            <a:off x="959087" y="4169123"/>
            <a:ext cx="809227" cy="200842"/>
            <a:chOff x="2013045" y="4813233"/>
            <a:chExt cx="921986" cy="228854"/>
          </a:xfrm>
        </p:grpSpPr>
        <p:sp>
          <p:nvSpPr>
            <p:cNvPr id="741" name="Google Shape;741;p5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53"/>
          <p:cNvGrpSpPr/>
          <p:nvPr/>
        </p:nvGrpSpPr>
        <p:grpSpPr>
          <a:xfrm>
            <a:off x="967547" y="2656004"/>
            <a:ext cx="792421" cy="269941"/>
            <a:chOff x="1046767" y="4756633"/>
            <a:chExt cx="859646" cy="292841"/>
          </a:xfrm>
        </p:grpSpPr>
        <p:sp>
          <p:nvSpPr>
            <p:cNvPr id="744" name="Google Shape;744;p5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 name="Google Shape;747;p5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 name="Google Shape;751;p53"/>
          <p:cNvGrpSpPr/>
          <p:nvPr/>
        </p:nvGrpSpPr>
        <p:grpSpPr>
          <a:xfrm>
            <a:off x="7103403" y="2550562"/>
            <a:ext cx="166473" cy="141497"/>
            <a:chOff x="4660325" y="1866850"/>
            <a:chExt cx="68350" cy="58100"/>
          </a:xfrm>
        </p:grpSpPr>
        <p:sp>
          <p:nvSpPr>
            <p:cNvPr id="752" name="Google Shape;752;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53"/>
          <p:cNvGrpSpPr/>
          <p:nvPr/>
        </p:nvGrpSpPr>
        <p:grpSpPr>
          <a:xfrm>
            <a:off x="7412747" y="2576286"/>
            <a:ext cx="162515" cy="90049"/>
            <a:chOff x="4791775" y="1877500"/>
            <a:chExt cx="66725" cy="36975"/>
          </a:xfrm>
        </p:grpSpPr>
        <p:sp>
          <p:nvSpPr>
            <p:cNvPr id="755" name="Google Shape;755;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53"/>
          <p:cNvGrpSpPr/>
          <p:nvPr/>
        </p:nvGrpSpPr>
        <p:grpSpPr>
          <a:xfrm>
            <a:off x="7734460" y="2576286"/>
            <a:ext cx="144979" cy="90049"/>
            <a:chOff x="4923925" y="1877500"/>
            <a:chExt cx="59525" cy="36975"/>
          </a:xfrm>
        </p:grpSpPr>
        <p:sp>
          <p:nvSpPr>
            <p:cNvPr id="758" name="Google Shape;758;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 name="Google Shape;760;p53"/>
          <p:cNvGrpSpPr/>
          <p:nvPr/>
        </p:nvGrpSpPr>
        <p:grpSpPr>
          <a:xfrm>
            <a:off x="8028952" y="2558477"/>
            <a:ext cx="141447" cy="125667"/>
            <a:chOff x="5058450" y="1870100"/>
            <a:chExt cx="58075" cy="51600"/>
          </a:xfrm>
        </p:grpSpPr>
        <p:sp>
          <p:nvSpPr>
            <p:cNvPr id="761" name="Google Shape;761;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53"/>
          <p:cNvGrpSpPr/>
          <p:nvPr/>
        </p:nvGrpSpPr>
        <p:grpSpPr>
          <a:xfrm>
            <a:off x="7443466" y="2980885"/>
            <a:ext cx="101077" cy="107645"/>
            <a:chOff x="4811425" y="2065025"/>
            <a:chExt cx="41500" cy="44200"/>
          </a:xfrm>
        </p:grpSpPr>
        <p:sp>
          <p:nvSpPr>
            <p:cNvPr id="764" name="Google Shape;764;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53"/>
          <p:cNvGrpSpPr/>
          <p:nvPr/>
        </p:nvGrpSpPr>
        <p:grpSpPr>
          <a:xfrm>
            <a:off x="7735904" y="2981098"/>
            <a:ext cx="120867" cy="107218"/>
            <a:chOff x="4929875" y="2065025"/>
            <a:chExt cx="49625" cy="44025"/>
          </a:xfrm>
        </p:grpSpPr>
        <p:sp>
          <p:nvSpPr>
            <p:cNvPr id="767" name="Google Shape;767;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53"/>
          <p:cNvGrpSpPr/>
          <p:nvPr/>
        </p:nvGrpSpPr>
        <p:grpSpPr>
          <a:xfrm>
            <a:off x="8064572" y="2984112"/>
            <a:ext cx="70206" cy="101191"/>
            <a:chOff x="5083925" y="2066350"/>
            <a:chExt cx="28825" cy="41550"/>
          </a:xfrm>
        </p:grpSpPr>
        <p:sp>
          <p:nvSpPr>
            <p:cNvPr id="770" name="Google Shape;770;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53"/>
          <p:cNvGrpSpPr/>
          <p:nvPr/>
        </p:nvGrpSpPr>
        <p:grpSpPr>
          <a:xfrm>
            <a:off x="7096126" y="2999759"/>
            <a:ext cx="181026" cy="69896"/>
            <a:chOff x="4659775" y="2072775"/>
            <a:chExt cx="74325" cy="28700"/>
          </a:xfrm>
        </p:grpSpPr>
        <p:sp>
          <p:nvSpPr>
            <p:cNvPr id="773" name="Google Shape;773;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53"/>
          <p:cNvGrpSpPr/>
          <p:nvPr/>
        </p:nvGrpSpPr>
        <p:grpSpPr>
          <a:xfrm>
            <a:off x="8015982" y="2790324"/>
            <a:ext cx="167387" cy="89197"/>
            <a:chOff x="4662475" y="1976500"/>
            <a:chExt cx="68725" cy="36625"/>
          </a:xfrm>
        </p:grpSpPr>
        <p:sp>
          <p:nvSpPr>
            <p:cNvPr id="777" name="Google Shape;777;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53"/>
          <p:cNvGrpSpPr/>
          <p:nvPr/>
        </p:nvGrpSpPr>
        <p:grpSpPr>
          <a:xfrm>
            <a:off x="7712887" y="2793764"/>
            <a:ext cx="166899" cy="82317"/>
            <a:chOff x="4920150" y="1977875"/>
            <a:chExt cx="68525" cy="33800"/>
          </a:xfrm>
        </p:grpSpPr>
        <p:sp>
          <p:nvSpPr>
            <p:cNvPr id="781" name="Google Shape;781;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53"/>
          <p:cNvGrpSpPr/>
          <p:nvPr/>
        </p:nvGrpSpPr>
        <p:grpSpPr>
          <a:xfrm>
            <a:off x="7124044" y="3197682"/>
            <a:ext cx="125190" cy="127859"/>
            <a:chOff x="4676550" y="2160575"/>
            <a:chExt cx="51400" cy="52500"/>
          </a:xfrm>
        </p:grpSpPr>
        <p:sp>
          <p:nvSpPr>
            <p:cNvPr id="785" name="Google Shape;785;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53"/>
          <p:cNvGrpSpPr/>
          <p:nvPr/>
        </p:nvGrpSpPr>
        <p:grpSpPr>
          <a:xfrm>
            <a:off x="7421302" y="3204714"/>
            <a:ext cx="145405" cy="113794"/>
            <a:chOff x="4768325" y="2163475"/>
            <a:chExt cx="59700" cy="46725"/>
          </a:xfrm>
        </p:grpSpPr>
        <p:sp>
          <p:nvSpPr>
            <p:cNvPr id="789" name="Google Shape;789;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 name="Google Shape;791;p5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 name="Google Shape;797;p53"/>
          <p:cNvGrpSpPr/>
          <p:nvPr/>
        </p:nvGrpSpPr>
        <p:grpSpPr>
          <a:xfrm>
            <a:off x="7437621" y="3459808"/>
            <a:ext cx="112768" cy="106853"/>
            <a:chOff x="4768575" y="2253950"/>
            <a:chExt cx="46300" cy="43875"/>
          </a:xfrm>
        </p:grpSpPr>
        <p:sp>
          <p:nvSpPr>
            <p:cNvPr id="798" name="Google Shape;798;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53"/>
          <p:cNvGrpSpPr/>
          <p:nvPr/>
        </p:nvGrpSpPr>
        <p:grpSpPr>
          <a:xfrm>
            <a:off x="7737243" y="3948834"/>
            <a:ext cx="118187" cy="146246"/>
            <a:chOff x="4960900" y="2433225"/>
            <a:chExt cx="48525" cy="60050"/>
          </a:xfrm>
        </p:grpSpPr>
        <p:sp>
          <p:nvSpPr>
            <p:cNvPr id="801" name="Google Shape;801;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53"/>
          <p:cNvGrpSpPr/>
          <p:nvPr/>
        </p:nvGrpSpPr>
        <p:grpSpPr>
          <a:xfrm>
            <a:off x="7425808" y="4212895"/>
            <a:ext cx="136394" cy="143810"/>
            <a:chOff x="4854075" y="2527625"/>
            <a:chExt cx="56000" cy="59050"/>
          </a:xfrm>
        </p:grpSpPr>
        <p:sp>
          <p:nvSpPr>
            <p:cNvPr id="804" name="Google Shape;804;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 name="Google Shape;806;p5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 name="Google Shape;809;p53"/>
          <p:cNvGrpSpPr/>
          <p:nvPr/>
        </p:nvGrpSpPr>
        <p:grpSpPr>
          <a:xfrm>
            <a:off x="8050020" y="3676639"/>
            <a:ext cx="99312" cy="160797"/>
            <a:chOff x="5059700" y="2334775"/>
            <a:chExt cx="40775" cy="66025"/>
          </a:xfrm>
        </p:grpSpPr>
        <p:sp>
          <p:nvSpPr>
            <p:cNvPr id="810" name="Google Shape;810;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53"/>
          <p:cNvGrpSpPr/>
          <p:nvPr/>
        </p:nvGrpSpPr>
        <p:grpSpPr>
          <a:xfrm>
            <a:off x="8007184" y="3941771"/>
            <a:ext cx="184984" cy="160371"/>
            <a:chOff x="5037700" y="2430325"/>
            <a:chExt cx="75950" cy="65850"/>
          </a:xfrm>
        </p:grpSpPr>
        <p:sp>
          <p:nvSpPr>
            <p:cNvPr id="820" name="Google Shape;820;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53"/>
          <p:cNvGrpSpPr/>
          <p:nvPr/>
        </p:nvGrpSpPr>
        <p:grpSpPr>
          <a:xfrm>
            <a:off x="7426689" y="3708223"/>
            <a:ext cx="173014" cy="97629"/>
            <a:chOff x="4756975" y="2341800"/>
            <a:chExt cx="91975" cy="51925"/>
          </a:xfrm>
        </p:grpSpPr>
        <p:sp>
          <p:nvSpPr>
            <p:cNvPr id="823" name="Google Shape;823;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53"/>
          <p:cNvGrpSpPr/>
          <p:nvPr/>
        </p:nvGrpSpPr>
        <p:grpSpPr>
          <a:xfrm>
            <a:off x="7693626" y="4196920"/>
            <a:ext cx="212497" cy="175761"/>
            <a:chOff x="4943575" y="2516350"/>
            <a:chExt cx="98675" cy="81700"/>
          </a:xfrm>
        </p:grpSpPr>
        <p:sp>
          <p:nvSpPr>
            <p:cNvPr id="844" name="Google Shape;844;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 name="Google Shape;922;p5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grpSp>
        <p:nvGrpSpPr>
          <p:cNvPr id="931" name="Google Shape;931;p54"/>
          <p:cNvGrpSpPr/>
          <p:nvPr/>
        </p:nvGrpSpPr>
        <p:grpSpPr>
          <a:xfrm>
            <a:off x="752796" y="2869970"/>
            <a:ext cx="2622876" cy="1333540"/>
            <a:chOff x="238125" y="1038125"/>
            <a:chExt cx="7146800" cy="3633625"/>
          </a:xfrm>
        </p:grpSpPr>
        <p:sp>
          <p:nvSpPr>
            <p:cNvPr id="932" name="Google Shape;932;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4" name="Google Shape;2504;p54"/>
          <p:cNvGrpSpPr/>
          <p:nvPr/>
        </p:nvGrpSpPr>
        <p:grpSpPr>
          <a:xfrm>
            <a:off x="6681268" y="3584496"/>
            <a:ext cx="560636" cy="516497"/>
            <a:chOff x="6652051" y="3714143"/>
            <a:chExt cx="560636" cy="516497"/>
          </a:xfrm>
        </p:grpSpPr>
        <p:grpSp>
          <p:nvGrpSpPr>
            <p:cNvPr id="2505" name="Google Shape;2505;p54"/>
            <p:cNvGrpSpPr/>
            <p:nvPr/>
          </p:nvGrpSpPr>
          <p:grpSpPr>
            <a:xfrm>
              <a:off x="6669657" y="3716715"/>
              <a:ext cx="466768" cy="464314"/>
              <a:chOff x="3139766" y="765669"/>
              <a:chExt cx="886380" cy="881888"/>
            </a:xfrm>
          </p:grpSpPr>
          <p:grpSp>
            <p:nvGrpSpPr>
              <p:cNvPr id="2506" name="Google Shape;2506;p54"/>
              <p:cNvGrpSpPr/>
              <p:nvPr/>
            </p:nvGrpSpPr>
            <p:grpSpPr>
              <a:xfrm>
                <a:off x="3139766" y="765669"/>
                <a:ext cx="886380" cy="881888"/>
                <a:chOff x="3139766" y="765669"/>
                <a:chExt cx="886380" cy="881888"/>
              </a:xfrm>
            </p:grpSpPr>
            <p:sp>
              <p:nvSpPr>
                <p:cNvPr id="2507" name="Google Shape;2507;p5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6" name="Google Shape;2516;p5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0" name="Google Shape;2520;p5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1" name="Google Shape;2521;p54"/>
          <p:cNvGrpSpPr/>
          <p:nvPr/>
        </p:nvGrpSpPr>
        <p:grpSpPr>
          <a:xfrm>
            <a:off x="7679978" y="3065079"/>
            <a:ext cx="104231" cy="320340"/>
            <a:chOff x="7564426" y="3224343"/>
            <a:chExt cx="119985" cy="368801"/>
          </a:xfrm>
        </p:grpSpPr>
        <p:sp>
          <p:nvSpPr>
            <p:cNvPr id="2522" name="Google Shape;2522;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54"/>
          <p:cNvGrpSpPr/>
          <p:nvPr/>
        </p:nvGrpSpPr>
        <p:grpSpPr>
          <a:xfrm>
            <a:off x="7379466" y="3059180"/>
            <a:ext cx="189489" cy="332132"/>
            <a:chOff x="8370831" y="3202002"/>
            <a:chExt cx="218129" cy="382376"/>
          </a:xfrm>
        </p:grpSpPr>
        <p:sp>
          <p:nvSpPr>
            <p:cNvPr id="2525" name="Google Shape;2525;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 name="Google Shape;2527;p54"/>
          <p:cNvGrpSpPr/>
          <p:nvPr/>
        </p:nvGrpSpPr>
        <p:grpSpPr>
          <a:xfrm>
            <a:off x="8102855" y="3470312"/>
            <a:ext cx="309429" cy="267000"/>
            <a:chOff x="6742064" y="3750480"/>
            <a:chExt cx="399315" cy="344560"/>
          </a:xfrm>
        </p:grpSpPr>
        <p:sp>
          <p:nvSpPr>
            <p:cNvPr id="2528" name="Google Shape;2528;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54"/>
          <p:cNvGrpSpPr/>
          <p:nvPr/>
        </p:nvGrpSpPr>
        <p:grpSpPr>
          <a:xfrm>
            <a:off x="7641874" y="3821360"/>
            <a:ext cx="180437" cy="281608"/>
            <a:chOff x="7248525" y="3739696"/>
            <a:chExt cx="230531" cy="359790"/>
          </a:xfrm>
        </p:grpSpPr>
        <p:sp>
          <p:nvSpPr>
            <p:cNvPr id="2531" name="Google Shape;2531;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3" name="Google Shape;2533;p54"/>
          <p:cNvGrpSpPr/>
          <p:nvPr/>
        </p:nvGrpSpPr>
        <p:grpSpPr>
          <a:xfrm>
            <a:off x="7887794" y="3464584"/>
            <a:ext cx="162896" cy="278710"/>
            <a:chOff x="7601242" y="3729267"/>
            <a:chExt cx="222566" cy="380803"/>
          </a:xfrm>
        </p:grpSpPr>
        <p:sp>
          <p:nvSpPr>
            <p:cNvPr id="2534" name="Google Shape;2534;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6" name="Google Shape;2536;p5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7" name="Google Shape;2537;p54"/>
          <p:cNvGrpSpPr/>
          <p:nvPr/>
        </p:nvGrpSpPr>
        <p:grpSpPr>
          <a:xfrm>
            <a:off x="7377439" y="3465724"/>
            <a:ext cx="193543" cy="275990"/>
            <a:chOff x="8304647" y="3738687"/>
            <a:chExt cx="225076" cy="320956"/>
          </a:xfrm>
        </p:grpSpPr>
        <p:sp>
          <p:nvSpPr>
            <p:cNvPr id="2538" name="Google Shape;2538;p5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54"/>
          <p:cNvGrpSpPr/>
          <p:nvPr/>
        </p:nvGrpSpPr>
        <p:grpSpPr>
          <a:xfrm>
            <a:off x="7649932" y="3465724"/>
            <a:ext cx="178492" cy="275990"/>
            <a:chOff x="8615101" y="3738687"/>
            <a:chExt cx="207573" cy="320956"/>
          </a:xfrm>
        </p:grpSpPr>
        <p:sp>
          <p:nvSpPr>
            <p:cNvPr id="2542" name="Google Shape;2542;p5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5" name="Google Shape;2545;p5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6" name="Google Shape;2546;p54"/>
          <p:cNvGrpSpPr/>
          <p:nvPr/>
        </p:nvGrpSpPr>
        <p:grpSpPr>
          <a:xfrm>
            <a:off x="7875463" y="3868385"/>
            <a:ext cx="187557" cy="187557"/>
            <a:chOff x="8565775" y="671075"/>
            <a:chExt cx="441000" cy="441000"/>
          </a:xfrm>
        </p:grpSpPr>
        <p:sp>
          <p:nvSpPr>
            <p:cNvPr id="2547" name="Google Shape;2547;p5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9" name="Google Shape;2549;p5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1" name="Google Shape;2551;p54"/>
          <p:cNvGrpSpPr/>
          <p:nvPr/>
        </p:nvGrpSpPr>
        <p:grpSpPr>
          <a:xfrm>
            <a:off x="6029935" y="2940910"/>
            <a:ext cx="587865" cy="517731"/>
            <a:chOff x="6000718" y="3070557"/>
            <a:chExt cx="587865" cy="517731"/>
          </a:xfrm>
        </p:grpSpPr>
        <p:sp>
          <p:nvSpPr>
            <p:cNvPr id="2552" name="Google Shape;2552;p5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 name="Google Shape;2562;p54"/>
          <p:cNvGrpSpPr/>
          <p:nvPr/>
        </p:nvGrpSpPr>
        <p:grpSpPr>
          <a:xfrm>
            <a:off x="6044740" y="3584570"/>
            <a:ext cx="557665" cy="516387"/>
            <a:chOff x="6015523" y="3714217"/>
            <a:chExt cx="557665" cy="516387"/>
          </a:xfrm>
        </p:grpSpPr>
        <p:grpSp>
          <p:nvGrpSpPr>
            <p:cNvPr id="2563" name="Google Shape;2563;p54"/>
            <p:cNvGrpSpPr/>
            <p:nvPr/>
          </p:nvGrpSpPr>
          <p:grpSpPr>
            <a:xfrm>
              <a:off x="6036094" y="3716980"/>
              <a:ext cx="529822" cy="510480"/>
              <a:chOff x="3148311" y="-545634"/>
              <a:chExt cx="1006118" cy="969572"/>
            </a:xfrm>
          </p:grpSpPr>
          <p:sp>
            <p:nvSpPr>
              <p:cNvPr id="2564" name="Google Shape;2564;p5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4" name="Google Shape;2574;p5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5" name="Google Shape;2575;p54"/>
          <p:cNvGrpSpPr/>
          <p:nvPr/>
        </p:nvGrpSpPr>
        <p:grpSpPr>
          <a:xfrm>
            <a:off x="6673522" y="2943981"/>
            <a:ext cx="576302" cy="511871"/>
            <a:chOff x="6644304" y="3073628"/>
            <a:chExt cx="576302" cy="511871"/>
          </a:xfrm>
        </p:grpSpPr>
        <p:grpSp>
          <p:nvGrpSpPr>
            <p:cNvPr id="2576" name="Google Shape;2576;p54"/>
            <p:cNvGrpSpPr/>
            <p:nvPr/>
          </p:nvGrpSpPr>
          <p:grpSpPr>
            <a:xfrm>
              <a:off x="6712169" y="3073651"/>
              <a:ext cx="481611" cy="506713"/>
              <a:chOff x="1833536" y="-546641"/>
              <a:chExt cx="914567" cy="962419"/>
            </a:xfrm>
          </p:grpSpPr>
          <p:grpSp>
            <p:nvGrpSpPr>
              <p:cNvPr id="2577" name="Google Shape;2577;p54"/>
              <p:cNvGrpSpPr/>
              <p:nvPr/>
            </p:nvGrpSpPr>
            <p:grpSpPr>
              <a:xfrm>
                <a:off x="1833536" y="-524249"/>
                <a:ext cx="914567" cy="940027"/>
                <a:chOff x="1833536" y="-524249"/>
                <a:chExt cx="914567" cy="940027"/>
              </a:xfrm>
            </p:grpSpPr>
            <p:sp>
              <p:nvSpPr>
                <p:cNvPr id="2578" name="Google Shape;2578;p5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3" name="Google Shape;2583;p5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7" name="Google Shape;2587;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8" name="Google Shape;2588;p54"/>
          <p:cNvGrpSpPr/>
          <p:nvPr/>
        </p:nvGrpSpPr>
        <p:grpSpPr>
          <a:xfrm>
            <a:off x="5938558" y="1033351"/>
            <a:ext cx="2435960" cy="1297725"/>
            <a:chOff x="233350" y="949250"/>
            <a:chExt cx="7137300" cy="3802300"/>
          </a:xfrm>
        </p:grpSpPr>
        <p:sp>
          <p:nvSpPr>
            <p:cNvPr id="2589" name="Google Shape;2589;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0" name="Google Shape;2640;p54"/>
          <p:cNvGrpSpPr/>
          <p:nvPr/>
        </p:nvGrpSpPr>
        <p:grpSpPr>
          <a:xfrm>
            <a:off x="731715" y="995041"/>
            <a:ext cx="2665073" cy="1317140"/>
            <a:chOff x="793334" y="1192826"/>
            <a:chExt cx="2665073" cy="1317140"/>
          </a:xfrm>
        </p:grpSpPr>
        <p:sp>
          <p:nvSpPr>
            <p:cNvPr id="2641" name="Google Shape;2641;p54"/>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4"/>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4"/>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4"/>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4"/>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4"/>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4"/>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4"/>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4"/>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4"/>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4"/>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4"/>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4"/>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4"/>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4"/>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4"/>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4"/>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4"/>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4"/>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4"/>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4"/>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4"/>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4"/>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4"/>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4"/>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4"/>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4"/>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4"/>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4"/>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4"/>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4"/>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4"/>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4"/>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4"/>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4"/>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4"/>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4"/>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4"/>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4"/>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4"/>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4"/>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4"/>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4"/>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4"/>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4"/>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4"/>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4"/>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4"/>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4"/>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4"/>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4"/>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4"/>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4"/>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4"/>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4"/>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4"/>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4"/>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4"/>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4"/>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4"/>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4"/>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4"/>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4"/>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4"/>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4"/>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4"/>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4"/>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4"/>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4"/>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4"/>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4"/>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4"/>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4"/>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4"/>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4"/>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4"/>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4"/>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4"/>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4"/>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4"/>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4"/>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4"/>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4"/>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4"/>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4"/>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4"/>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4"/>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4"/>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4"/>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4"/>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4"/>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4"/>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4"/>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4"/>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4"/>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4"/>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4"/>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4"/>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4"/>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4"/>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4"/>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4"/>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4"/>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4"/>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4"/>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4"/>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4"/>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4"/>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4"/>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4"/>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4"/>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4"/>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4"/>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4"/>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4"/>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4"/>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4"/>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4"/>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4"/>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4"/>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4"/>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4"/>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4"/>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4"/>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4"/>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4"/>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4"/>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4"/>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4"/>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4"/>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4"/>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4"/>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4"/>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4"/>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4"/>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4"/>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4"/>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4"/>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4"/>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4"/>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4"/>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4"/>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4"/>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4"/>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4"/>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4"/>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4"/>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4"/>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4"/>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4"/>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4"/>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4"/>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4"/>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4"/>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4"/>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4"/>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4"/>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4"/>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4"/>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4"/>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4"/>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4"/>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4"/>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4"/>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4"/>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4"/>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4"/>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4"/>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4"/>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4"/>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4"/>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4"/>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4"/>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4"/>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4"/>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4"/>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4"/>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4"/>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4"/>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4"/>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4"/>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4"/>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4"/>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4"/>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4"/>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4"/>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4"/>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4"/>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4"/>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4"/>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4"/>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4"/>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4"/>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4"/>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4"/>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4"/>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4"/>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4"/>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4"/>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4"/>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4"/>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4"/>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4"/>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4"/>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4"/>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4"/>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4"/>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4"/>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4"/>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4"/>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4"/>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4"/>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4"/>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4"/>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4"/>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4"/>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4"/>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4"/>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4"/>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4"/>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4"/>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4"/>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4"/>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4"/>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4"/>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4"/>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4"/>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4"/>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4"/>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4"/>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4"/>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4"/>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4"/>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4"/>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4"/>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4"/>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4"/>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4"/>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4"/>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4"/>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4"/>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4"/>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4"/>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4"/>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4"/>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4"/>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4"/>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4"/>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4"/>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4"/>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4"/>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4"/>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4"/>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4"/>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4"/>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4"/>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4"/>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4"/>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4"/>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4"/>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4"/>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4"/>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4"/>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4"/>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4"/>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4"/>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4"/>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4"/>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4"/>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4"/>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4"/>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4"/>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4"/>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4"/>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4"/>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4"/>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4"/>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4"/>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4"/>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4"/>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4"/>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4"/>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4"/>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4"/>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4"/>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4"/>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4"/>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4"/>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4"/>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4"/>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4"/>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4"/>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4"/>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4"/>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4"/>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4"/>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4"/>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4"/>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4"/>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4"/>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4"/>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4"/>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4"/>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4"/>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4"/>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4"/>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4"/>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4"/>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4"/>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4"/>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4"/>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4"/>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4"/>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4"/>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4"/>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4"/>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4"/>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4"/>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4"/>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4"/>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4"/>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4"/>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4"/>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4"/>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4"/>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4"/>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4"/>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4"/>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4"/>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4"/>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4"/>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4"/>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4"/>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4"/>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4"/>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4"/>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4"/>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4"/>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4"/>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4"/>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4"/>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4"/>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4"/>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4"/>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4"/>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4"/>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4"/>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4"/>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4"/>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4"/>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4"/>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4"/>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4"/>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4"/>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4"/>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4"/>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4"/>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4"/>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4"/>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4"/>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4"/>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4"/>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4"/>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4"/>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4"/>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4"/>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4"/>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4"/>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4"/>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4"/>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4"/>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4"/>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4"/>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4"/>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4"/>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4"/>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4"/>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4"/>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4"/>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4"/>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4"/>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4"/>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4"/>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4"/>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4"/>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4"/>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4"/>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4"/>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4"/>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4"/>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4"/>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4"/>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4"/>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4"/>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4"/>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4"/>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4"/>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4"/>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4"/>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4"/>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4"/>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4"/>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4"/>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4"/>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4"/>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4"/>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4"/>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4"/>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4"/>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4"/>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4"/>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4"/>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4"/>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4"/>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4"/>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4"/>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4"/>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4"/>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4"/>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4"/>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4"/>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4"/>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4"/>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4"/>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4"/>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4"/>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4"/>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4"/>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4"/>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4"/>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4"/>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4"/>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4"/>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4"/>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4"/>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4"/>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4"/>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4"/>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4"/>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4"/>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4"/>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4"/>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4"/>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4"/>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4"/>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4"/>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4"/>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4"/>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4"/>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4"/>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4"/>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4"/>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4"/>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4"/>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4"/>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4"/>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4"/>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4"/>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4"/>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4"/>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4"/>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4"/>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4"/>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4"/>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4"/>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4"/>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4"/>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4"/>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4"/>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4"/>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4"/>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4"/>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4"/>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4"/>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4"/>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4"/>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4"/>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4"/>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4"/>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4"/>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4"/>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4"/>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4"/>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4"/>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4"/>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4"/>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4"/>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4"/>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4"/>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4"/>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4"/>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4"/>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4"/>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4"/>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4"/>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4"/>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4"/>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4"/>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4"/>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4"/>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4"/>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4"/>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4"/>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4"/>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4"/>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4"/>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4"/>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4"/>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4"/>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4"/>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4"/>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4"/>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4"/>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4"/>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4"/>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4"/>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4"/>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4"/>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4"/>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4"/>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4"/>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4"/>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4"/>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4"/>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4"/>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4"/>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4"/>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4"/>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4"/>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4"/>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4"/>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4"/>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4"/>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4"/>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4"/>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4"/>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4"/>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4"/>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4"/>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4"/>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4"/>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4"/>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4"/>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4"/>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4"/>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4"/>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4"/>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4"/>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4"/>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4"/>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4"/>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4"/>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4"/>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4"/>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4"/>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4"/>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4"/>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4"/>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4"/>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4"/>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4"/>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4"/>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4"/>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4"/>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4"/>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4"/>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4"/>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4"/>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4"/>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4"/>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4"/>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4"/>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4"/>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4"/>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4"/>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4"/>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4"/>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4"/>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4"/>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4"/>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4"/>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4"/>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4"/>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4"/>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4"/>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4"/>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4"/>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4"/>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4"/>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4"/>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4"/>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4"/>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4"/>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4"/>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4"/>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4"/>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4"/>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4"/>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4"/>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4"/>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4"/>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4"/>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4"/>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4"/>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4"/>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4"/>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4"/>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4"/>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4"/>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4"/>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4"/>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4"/>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4"/>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4"/>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4"/>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4"/>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4"/>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4"/>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4"/>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4"/>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4"/>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4"/>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4"/>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4"/>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4"/>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4"/>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4"/>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4"/>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4"/>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4"/>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4"/>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4"/>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4"/>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4"/>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4"/>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4"/>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4"/>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4"/>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4"/>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4"/>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4"/>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4"/>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4"/>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4"/>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4"/>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4"/>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4"/>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4"/>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4"/>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4"/>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4"/>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4"/>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4"/>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4"/>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4"/>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4"/>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4"/>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4"/>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4"/>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4"/>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4"/>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4"/>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4"/>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4"/>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4"/>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4"/>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4"/>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4"/>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4"/>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4"/>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4"/>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4"/>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4"/>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4"/>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4"/>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4"/>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4"/>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4"/>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4"/>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4"/>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4"/>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4"/>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4"/>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4"/>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4"/>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4"/>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4"/>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4"/>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4"/>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4"/>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4"/>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4"/>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4"/>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4"/>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4"/>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4"/>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4"/>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4"/>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4"/>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4"/>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4"/>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4"/>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4"/>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4"/>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4"/>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4"/>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4"/>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4"/>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4"/>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4"/>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4"/>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4"/>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4"/>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4"/>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4"/>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4"/>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4"/>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4"/>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4"/>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4"/>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4"/>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4"/>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4"/>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4"/>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4"/>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4"/>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4"/>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4"/>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4"/>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4"/>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4"/>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4"/>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4"/>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4"/>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4"/>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4"/>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4"/>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4"/>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4"/>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4"/>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4"/>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4"/>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4"/>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4"/>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4"/>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4"/>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4"/>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4"/>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4"/>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4"/>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4"/>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4"/>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4"/>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4"/>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4"/>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4"/>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4"/>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4"/>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4"/>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4"/>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4"/>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4"/>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4"/>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4"/>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4"/>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4"/>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4"/>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4"/>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4"/>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4"/>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4"/>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4"/>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4"/>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4"/>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4"/>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4"/>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4"/>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4"/>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4"/>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4"/>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4"/>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4"/>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4"/>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4"/>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4"/>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4"/>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4"/>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4"/>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4"/>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4"/>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4"/>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4"/>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4"/>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4"/>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4"/>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4"/>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4"/>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4"/>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4"/>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4"/>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4"/>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4"/>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4"/>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4"/>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4"/>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4"/>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4"/>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4"/>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4"/>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4"/>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4"/>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4"/>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4"/>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4"/>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4"/>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4"/>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4"/>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4"/>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4"/>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4"/>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4"/>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4"/>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4"/>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4"/>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4"/>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4"/>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4"/>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4"/>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4"/>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4"/>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4"/>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4"/>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4"/>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4"/>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4"/>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4"/>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4"/>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4"/>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4"/>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4"/>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4"/>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4"/>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4"/>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4"/>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4"/>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4"/>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4"/>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4"/>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4"/>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4"/>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4"/>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4"/>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4"/>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4"/>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4"/>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4"/>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4"/>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4"/>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4"/>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4"/>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4"/>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4"/>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4"/>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4"/>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4"/>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4"/>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4"/>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4"/>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4"/>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4"/>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4"/>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4"/>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4"/>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4"/>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4"/>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4"/>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4"/>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4"/>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4"/>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4"/>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4"/>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4"/>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4"/>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4"/>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4"/>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4"/>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4"/>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4"/>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4"/>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4"/>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4"/>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4"/>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4"/>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4"/>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4"/>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4"/>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4"/>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4"/>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4"/>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4"/>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4"/>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4"/>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4"/>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4"/>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4"/>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4"/>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4"/>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4"/>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4"/>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4"/>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4"/>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4"/>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4"/>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4"/>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4"/>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4"/>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4"/>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4"/>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4"/>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4"/>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4"/>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4"/>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4"/>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4"/>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4"/>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4"/>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4"/>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4"/>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4"/>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4"/>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4"/>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4"/>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4"/>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4"/>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4"/>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4"/>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4"/>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4"/>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4"/>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4"/>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4"/>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4"/>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4"/>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4"/>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4"/>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4"/>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4"/>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4"/>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54"/>
          <p:cNvGrpSpPr/>
          <p:nvPr/>
        </p:nvGrpSpPr>
        <p:grpSpPr>
          <a:xfrm>
            <a:off x="3450485" y="919691"/>
            <a:ext cx="2310381" cy="1488888"/>
            <a:chOff x="229225" y="549050"/>
            <a:chExt cx="7161750" cy="4615275"/>
          </a:xfrm>
        </p:grpSpPr>
        <p:sp>
          <p:nvSpPr>
            <p:cNvPr id="6609" name="Google Shape;6609;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54"/>
          <p:cNvGrpSpPr/>
          <p:nvPr/>
        </p:nvGrpSpPr>
        <p:grpSpPr>
          <a:xfrm>
            <a:off x="3548403" y="2849588"/>
            <a:ext cx="2310282" cy="1374222"/>
            <a:chOff x="238125" y="732525"/>
            <a:chExt cx="7130500" cy="4241425"/>
          </a:xfrm>
        </p:grpSpPr>
        <p:sp>
          <p:nvSpPr>
            <p:cNvPr id="6727" name="Google Shape;6727;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4" name="Shape 6844"/>
        <p:cNvGrpSpPr/>
        <p:nvPr/>
      </p:nvGrpSpPr>
      <p:grpSpPr>
        <a:xfrm>
          <a:off x="0" y="0"/>
          <a:ext cx="0" cy="0"/>
          <a:chOff x="0" y="0"/>
          <a:chExt cx="0" cy="0"/>
        </a:xfrm>
      </p:grpSpPr>
      <p:grpSp>
        <p:nvGrpSpPr>
          <p:cNvPr id="6845" name="Google Shape;6845;p55"/>
          <p:cNvGrpSpPr/>
          <p:nvPr/>
        </p:nvGrpSpPr>
        <p:grpSpPr>
          <a:xfrm>
            <a:off x="2100560" y="3398663"/>
            <a:ext cx="1102891" cy="760337"/>
            <a:chOff x="4967783" y="2151471"/>
            <a:chExt cx="3920692" cy="2702940"/>
          </a:xfrm>
        </p:grpSpPr>
        <p:grpSp>
          <p:nvGrpSpPr>
            <p:cNvPr id="6846" name="Google Shape;6846;p55"/>
            <p:cNvGrpSpPr/>
            <p:nvPr/>
          </p:nvGrpSpPr>
          <p:grpSpPr>
            <a:xfrm>
              <a:off x="5045709" y="2252109"/>
              <a:ext cx="3761071" cy="2501708"/>
              <a:chOff x="2691784" y="1805334"/>
              <a:chExt cx="3761071" cy="2501708"/>
            </a:xfrm>
          </p:grpSpPr>
          <p:sp>
            <p:nvSpPr>
              <p:cNvPr id="6847" name="Google Shape;6847;p5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5"/>
            <p:cNvGrpSpPr/>
            <p:nvPr/>
          </p:nvGrpSpPr>
          <p:grpSpPr>
            <a:xfrm>
              <a:off x="4967783" y="2151471"/>
              <a:ext cx="3920692" cy="2702940"/>
              <a:chOff x="2613858" y="1704696"/>
              <a:chExt cx="3920692" cy="2702940"/>
            </a:xfrm>
          </p:grpSpPr>
          <p:sp>
            <p:nvSpPr>
              <p:cNvPr id="6855" name="Google Shape;6855;p5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0" name="Google Shape;6860;p55"/>
          <p:cNvGrpSpPr/>
          <p:nvPr/>
        </p:nvGrpSpPr>
        <p:grpSpPr>
          <a:xfrm>
            <a:off x="3504468" y="1286940"/>
            <a:ext cx="1561911" cy="708580"/>
            <a:chOff x="3530532" y="1496185"/>
            <a:chExt cx="1561911" cy="708580"/>
          </a:xfrm>
        </p:grpSpPr>
        <p:grpSp>
          <p:nvGrpSpPr>
            <p:cNvPr id="6861" name="Google Shape;6861;p55"/>
            <p:cNvGrpSpPr/>
            <p:nvPr/>
          </p:nvGrpSpPr>
          <p:grpSpPr>
            <a:xfrm>
              <a:off x="3720318" y="1857562"/>
              <a:ext cx="1372125" cy="54"/>
              <a:chOff x="3720318" y="1857562"/>
              <a:chExt cx="1372125" cy="54"/>
            </a:xfrm>
          </p:grpSpPr>
          <p:cxnSp>
            <p:nvCxnSpPr>
              <p:cNvPr id="6862" name="Google Shape;6862;p55"/>
              <p:cNvCxnSpPr>
                <a:endCxn id="686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864" name="Google Shape;6864;p5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865" name="Google Shape;6865;p5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866" name="Google Shape;6866;p55"/>
              <p:cNvCxnSpPr>
                <a:stCxn id="686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867" name="Google Shape;6867;p55"/>
            <p:cNvGrpSpPr/>
            <p:nvPr/>
          </p:nvGrpSpPr>
          <p:grpSpPr>
            <a:xfrm>
              <a:off x="3567462" y="1496185"/>
              <a:ext cx="286500" cy="272914"/>
              <a:chOff x="3567462" y="1496185"/>
              <a:chExt cx="286500" cy="272914"/>
            </a:xfrm>
          </p:grpSpPr>
          <p:cxnSp>
            <p:nvCxnSpPr>
              <p:cNvPr id="6868" name="Google Shape;6868;p5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869" name="Google Shape;6869;p5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0" name="Google Shape;6870;p5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2" name="Google Shape;6872;p55"/>
            <p:cNvGrpSpPr/>
            <p:nvPr/>
          </p:nvGrpSpPr>
          <p:grpSpPr>
            <a:xfrm>
              <a:off x="3929014" y="1960574"/>
              <a:ext cx="286500" cy="242342"/>
              <a:chOff x="3929014" y="1960574"/>
              <a:chExt cx="286500" cy="242342"/>
            </a:xfrm>
          </p:grpSpPr>
          <p:cxnSp>
            <p:nvCxnSpPr>
              <p:cNvPr id="6873" name="Google Shape;6873;p5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874" name="Google Shape;6874;p5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55"/>
            <p:cNvGrpSpPr/>
            <p:nvPr/>
          </p:nvGrpSpPr>
          <p:grpSpPr>
            <a:xfrm>
              <a:off x="4290828" y="1496185"/>
              <a:ext cx="286500" cy="272914"/>
              <a:chOff x="4290828" y="1496185"/>
              <a:chExt cx="286500" cy="272914"/>
            </a:xfrm>
          </p:grpSpPr>
          <p:cxnSp>
            <p:nvCxnSpPr>
              <p:cNvPr id="6876" name="Google Shape;6876;p5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877" name="Google Shape;6877;p5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8" name="Google Shape;6878;p5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9" name="Google Shape;6879;p55"/>
            <p:cNvGrpSpPr/>
            <p:nvPr/>
          </p:nvGrpSpPr>
          <p:grpSpPr>
            <a:xfrm>
              <a:off x="4657726" y="1959674"/>
              <a:ext cx="286500" cy="245092"/>
              <a:chOff x="4657726" y="1959674"/>
              <a:chExt cx="286500" cy="245092"/>
            </a:xfrm>
          </p:grpSpPr>
          <p:cxnSp>
            <p:nvCxnSpPr>
              <p:cNvPr id="6880" name="Google Shape;6880;p5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881" name="Google Shape;6881;p5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2" name="Google Shape;6882;p55"/>
          <p:cNvGrpSpPr/>
          <p:nvPr/>
        </p:nvGrpSpPr>
        <p:grpSpPr>
          <a:xfrm>
            <a:off x="3486488" y="2149036"/>
            <a:ext cx="1597032" cy="378649"/>
            <a:chOff x="3512551" y="2358282"/>
            <a:chExt cx="1597032" cy="378649"/>
          </a:xfrm>
        </p:grpSpPr>
        <p:grpSp>
          <p:nvGrpSpPr>
            <p:cNvPr id="6883" name="Google Shape;6883;p55"/>
            <p:cNvGrpSpPr/>
            <p:nvPr/>
          </p:nvGrpSpPr>
          <p:grpSpPr>
            <a:xfrm>
              <a:off x="3738198" y="2553002"/>
              <a:ext cx="1145834" cy="117"/>
              <a:chOff x="3738198" y="2553002"/>
              <a:chExt cx="1145834" cy="117"/>
            </a:xfrm>
          </p:grpSpPr>
          <p:cxnSp>
            <p:nvCxnSpPr>
              <p:cNvPr id="6884" name="Google Shape;6884;p5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885" name="Google Shape;6885;p5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886" name="Google Shape;6886;p55"/>
              <p:cNvCxnSpPr>
                <a:stCxn id="6887" idx="6"/>
                <a:endCxn id="688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889" name="Google Shape;6889;p55"/>
            <p:cNvGrpSpPr/>
            <p:nvPr/>
          </p:nvGrpSpPr>
          <p:grpSpPr>
            <a:xfrm>
              <a:off x="3969644" y="2440153"/>
              <a:ext cx="225900" cy="296779"/>
              <a:chOff x="3969644" y="2440153"/>
              <a:chExt cx="225900" cy="296779"/>
            </a:xfrm>
          </p:grpSpPr>
          <p:cxnSp>
            <p:nvCxnSpPr>
              <p:cNvPr id="6890" name="Google Shape;6890;p5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888" name="Google Shape;6888;p5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55"/>
            <p:cNvGrpSpPr/>
            <p:nvPr/>
          </p:nvGrpSpPr>
          <p:grpSpPr>
            <a:xfrm>
              <a:off x="4426818" y="2358282"/>
              <a:ext cx="225600" cy="307471"/>
              <a:chOff x="4426818" y="2358282"/>
              <a:chExt cx="225600" cy="307471"/>
            </a:xfrm>
          </p:grpSpPr>
          <p:cxnSp>
            <p:nvCxnSpPr>
              <p:cNvPr id="6893" name="Google Shape;6893;p55"/>
              <p:cNvCxnSpPr>
                <a:stCxn id="689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895" name="Google Shape;6895;p5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55"/>
            <p:cNvGrpSpPr/>
            <p:nvPr/>
          </p:nvGrpSpPr>
          <p:grpSpPr>
            <a:xfrm>
              <a:off x="4883984" y="2440153"/>
              <a:ext cx="225600" cy="296479"/>
              <a:chOff x="4883984" y="2440153"/>
              <a:chExt cx="225600" cy="296479"/>
            </a:xfrm>
          </p:grpSpPr>
          <p:cxnSp>
            <p:nvCxnSpPr>
              <p:cNvPr id="6897" name="Google Shape;6897;p5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898" name="Google Shape;6898;p5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55"/>
            <p:cNvGrpSpPr/>
            <p:nvPr/>
          </p:nvGrpSpPr>
          <p:grpSpPr>
            <a:xfrm>
              <a:off x="3512551" y="2358356"/>
              <a:ext cx="225647" cy="307629"/>
              <a:chOff x="2182679" y="2005014"/>
              <a:chExt cx="792300" cy="1080158"/>
            </a:xfrm>
          </p:grpSpPr>
          <p:cxnSp>
            <p:nvCxnSpPr>
              <p:cNvPr id="6901" name="Google Shape;6901;p55"/>
              <p:cNvCxnSpPr>
                <a:stCxn id="690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887" name="Google Shape;6887;p5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3" name="Google Shape;6903;p55"/>
          <p:cNvGrpSpPr/>
          <p:nvPr/>
        </p:nvGrpSpPr>
        <p:grpSpPr>
          <a:xfrm>
            <a:off x="6846570" y="972834"/>
            <a:ext cx="1559809" cy="722610"/>
            <a:chOff x="634175" y="2986275"/>
            <a:chExt cx="3147949" cy="1458344"/>
          </a:xfrm>
        </p:grpSpPr>
        <p:cxnSp>
          <p:nvCxnSpPr>
            <p:cNvPr id="6904" name="Google Shape;6904;p55"/>
            <p:cNvCxnSpPr>
              <a:stCxn id="6905" idx="4"/>
              <a:endCxn id="690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907" name="Google Shape;6907;p55"/>
            <p:cNvCxnSpPr>
              <a:stCxn id="6906" idx="0"/>
              <a:endCxn id="690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09" name="Google Shape;6909;p55"/>
            <p:cNvCxnSpPr>
              <a:stCxn id="6908" idx="4"/>
              <a:endCxn id="691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11" name="Google Shape;6911;p55"/>
            <p:cNvCxnSpPr>
              <a:stCxn id="6910" idx="0"/>
              <a:endCxn id="691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912" name="Google Shape;6912;p5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08" name="Google Shape;6908;p5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05" name="Google Shape;6905;p5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10" name="Google Shape;6910;p5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06" name="Google Shape;6906;p5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913" name="Google Shape;6913;p55"/>
          <p:cNvGrpSpPr/>
          <p:nvPr/>
        </p:nvGrpSpPr>
        <p:grpSpPr>
          <a:xfrm>
            <a:off x="3500360" y="2682741"/>
            <a:ext cx="1570719" cy="294123"/>
            <a:chOff x="998425" y="1182125"/>
            <a:chExt cx="1065400" cy="199500"/>
          </a:xfrm>
        </p:grpSpPr>
        <p:sp>
          <p:nvSpPr>
            <p:cNvPr id="6914" name="Google Shape;6914;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55"/>
          <p:cNvGrpSpPr/>
          <p:nvPr/>
        </p:nvGrpSpPr>
        <p:grpSpPr>
          <a:xfrm>
            <a:off x="6843616" y="1800228"/>
            <a:ext cx="1565716" cy="366729"/>
            <a:chOff x="1247650" y="2075423"/>
            <a:chExt cx="6648477" cy="1557238"/>
          </a:xfrm>
        </p:grpSpPr>
        <p:sp>
          <p:nvSpPr>
            <p:cNvPr id="6920" name="Google Shape;6920;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55"/>
          <p:cNvGrpSpPr/>
          <p:nvPr/>
        </p:nvGrpSpPr>
        <p:grpSpPr>
          <a:xfrm>
            <a:off x="6827928" y="2949043"/>
            <a:ext cx="1597061" cy="663440"/>
            <a:chOff x="6796238" y="3158297"/>
            <a:chExt cx="1630319" cy="677257"/>
          </a:xfrm>
        </p:grpSpPr>
        <p:cxnSp>
          <p:nvCxnSpPr>
            <p:cNvPr id="6927" name="Google Shape;6927;p5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28" name="Google Shape;6928;p5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29" name="Google Shape;6929;p5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930" name="Google Shape;6930;p5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931" name="Google Shape;6931;p55"/>
            <p:cNvGrpSpPr/>
            <p:nvPr/>
          </p:nvGrpSpPr>
          <p:grpSpPr>
            <a:xfrm>
              <a:off x="6796238" y="3311904"/>
              <a:ext cx="1630319" cy="377697"/>
              <a:chOff x="6796238" y="3311904"/>
              <a:chExt cx="1630319" cy="377697"/>
            </a:xfrm>
          </p:grpSpPr>
          <p:sp>
            <p:nvSpPr>
              <p:cNvPr id="6932" name="Google Shape;6932;p5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5" name="Google Shape;6935;p55"/>
          <p:cNvGrpSpPr/>
          <p:nvPr/>
        </p:nvGrpSpPr>
        <p:grpSpPr>
          <a:xfrm>
            <a:off x="5349066" y="970435"/>
            <a:ext cx="1368606" cy="1593805"/>
            <a:chOff x="1839112" y="2209163"/>
            <a:chExt cx="1918159" cy="2233784"/>
          </a:xfrm>
        </p:grpSpPr>
        <p:sp>
          <p:nvSpPr>
            <p:cNvPr id="6936" name="Google Shape;6936;p5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39" name="Google Shape;6939;p55"/>
            <p:cNvCxnSpPr>
              <a:stCxn id="6936" idx="6"/>
              <a:endCxn id="693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940" name="Google Shape;6940;p55"/>
            <p:cNvCxnSpPr>
              <a:stCxn id="6937" idx="4"/>
              <a:endCxn id="694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942" name="Google Shape;6942;p55"/>
            <p:cNvCxnSpPr>
              <a:stCxn id="6941" idx="6"/>
              <a:endCxn id="693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943" name="Google Shape;6943;p55"/>
            <p:cNvCxnSpPr>
              <a:stCxn id="6938" idx="4"/>
              <a:endCxn id="694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941" name="Google Shape;6941;p5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46" name="Google Shape;6946;p55"/>
            <p:cNvCxnSpPr>
              <a:endCxn id="694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6947" name="Google Shape;6947;p55"/>
          <p:cNvGrpSpPr/>
          <p:nvPr/>
        </p:nvGrpSpPr>
        <p:grpSpPr>
          <a:xfrm>
            <a:off x="3481439" y="976671"/>
            <a:ext cx="1637968" cy="154942"/>
            <a:chOff x="238125" y="2506075"/>
            <a:chExt cx="7115411" cy="673075"/>
          </a:xfrm>
        </p:grpSpPr>
        <p:sp>
          <p:nvSpPr>
            <p:cNvPr id="6948" name="Google Shape;6948;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55"/>
          <p:cNvGrpSpPr/>
          <p:nvPr/>
        </p:nvGrpSpPr>
        <p:grpSpPr>
          <a:xfrm>
            <a:off x="720124" y="1298269"/>
            <a:ext cx="2476762" cy="91743"/>
            <a:chOff x="1464850" y="436376"/>
            <a:chExt cx="6001362" cy="222300"/>
          </a:xfrm>
        </p:grpSpPr>
        <p:sp>
          <p:nvSpPr>
            <p:cNvPr id="6954" name="Google Shape;6954;p5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59" name="Google Shape;6959;p5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960" name="Google Shape;6960;p5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961" name="Google Shape;6961;p5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962" name="Google Shape;6962;p5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6963" name="Google Shape;6963;p55"/>
          <p:cNvGrpSpPr/>
          <p:nvPr/>
        </p:nvGrpSpPr>
        <p:grpSpPr>
          <a:xfrm>
            <a:off x="706391" y="2533734"/>
            <a:ext cx="1452710" cy="651923"/>
            <a:chOff x="803162" y="2667727"/>
            <a:chExt cx="1411906" cy="633611"/>
          </a:xfrm>
        </p:grpSpPr>
        <p:cxnSp>
          <p:nvCxnSpPr>
            <p:cNvPr id="6964" name="Google Shape;6964;p55"/>
            <p:cNvCxnSpPr>
              <a:stCxn id="6965" idx="2"/>
              <a:endCxn id="696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67" name="Google Shape;6967;p55"/>
            <p:cNvCxnSpPr>
              <a:stCxn id="6968" idx="0"/>
              <a:endCxn id="696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69" name="Google Shape;6969;p55"/>
            <p:cNvCxnSpPr>
              <a:stCxn id="6968" idx="2"/>
              <a:endCxn id="697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71" name="Google Shape;6971;p55"/>
            <p:cNvCxnSpPr>
              <a:stCxn id="6972" idx="0"/>
              <a:endCxn id="696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73" name="Google Shape;6973;p55"/>
            <p:cNvCxnSpPr>
              <a:stCxn id="6966" idx="2"/>
              <a:endCxn id="697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75" name="Google Shape;6975;p55"/>
            <p:cNvCxnSpPr>
              <a:stCxn id="6976" idx="0"/>
              <a:endCxn id="696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6972" name="Google Shape;6972;p5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70" name="Google Shape;6970;p5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76" name="Google Shape;6976;p5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74" name="Google Shape;6974;p5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66" name="Google Shape;6966;p5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68" name="Google Shape;6968;p5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65" name="Google Shape;6965;p5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6977" name="Google Shape;6977;p55"/>
          <p:cNvGrpSpPr/>
          <p:nvPr/>
        </p:nvGrpSpPr>
        <p:grpSpPr>
          <a:xfrm>
            <a:off x="706393" y="969273"/>
            <a:ext cx="2518541" cy="209309"/>
            <a:chOff x="803163" y="1111966"/>
            <a:chExt cx="2447800" cy="203430"/>
          </a:xfrm>
        </p:grpSpPr>
        <p:grpSp>
          <p:nvGrpSpPr>
            <p:cNvPr id="6978" name="Google Shape;6978;p55"/>
            <p:cNvGrpSpPr/>
            <p:nvPr/>
          </p:nvGrpSpPr>
          <p:grpSpPr>
            <a:xfrm>
              <a:off x="1958180" y="1111966"/>
              <a:ext cx="588019" cy="121396"/>
              <a:chOff x="4808316" y="2800065"/>
              <a:chExt cx="1999386" cy="412910"/>
            </a:xfrm>
          </p:grpSpPr>
          <p:sp>
            <p:nvSpPr>
              <p:cNvPr id="6979" name="Google Shape;6979;p5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0" name="Google Shape;6980;p55"/>
              <p:cNvGrpSpPr/>
              <p:nvPr/>
            </p:nvGrpSpPr>
            <p:grpSpPr>
              <a:xfrm>
                <a:off x="4808316" y="2800065"/>
                <a:ext cx="92400" cy="411825"/>
                <a:chOff x="845575" y="2563700"/>
                <a:chExt cx="92400" cy="411825"/>
              </a:xfrm>
            </p:grpSpPr>
            <p:cxnSp>
              <p:nvCxnSpPr>
                <p:cNvPr id="6981" name="Google Shape;6981;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82" name="Google Shape;6982;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983" name="Google Shape;6983;p5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6984" name="Google Shape;6984;p5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5" name="Google Shape;6985;p55"/>
            <p:cNvGrpSpPr/>
            <p:nvPr/>
          </p:nvGrpSpPr>
          <p:grpSpPr>
            <a:xfrm>
              <a:off x="803163" y="1111974"/>
              <a:ext cx="591158" cy="121545"/>
              <a:chOff x="803163" y="1111974"/>
              <a:chExt cx="591158" cy="121545"/>
            </a:xfrm>
          </p:grpSpPr>
          <p:grpSp>
            <p:nvGrpSpPr>
              <p:cNvPr id="6986" name="Google Shape;6986;p55"/>
              <p:cNvGrpSpPr/>
              <p:nvPr/>
            </p:nvGrpSpPr>
            <p:grpSpPr>
              <a:xfrm>
                <a:off x="803163" y="1111974"/>
                <a:ext cx="27175" cy="121077"/>
                <a:chOff x="845575" y="2563700"/>
                <a:chExt cx="92400" cy="411825"/>
              </a:xfrm>
            </p:grpSpPr>
            <p:cxnSp>
              <p:nvCxnSpPr>
                <p:cNvPr id="6987" name="Google Shape;6987;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88" name="Google Shape;6988;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9" name="Google Shape;6989;p5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0" name="Google Shape;6990;p55"/>
            <p:cNvGrpSpPr/>
            <p:nvPr/>
          </p:nvGrpSpPr>
          <p:grpSpPr>
            <a:xfrm>
              <a:off x="1381910" y="1194219"/>
              <a:ext cx="588341" cy="121177"/>
              <a:chOff x="1381910" y="1194219"/>
              <a:chExt cx="588341" cy="121177"/>
            </a:xfrm>
          </p:grpSpPr>
          <p:grpSp>
            <p:nvGrpSpPr>
              <p:cNvPr id="6991" name="Google Shape;6991;p55"/>
              <p:cNvGrpSpPr/>
              <p:nvPr/>
            </p:nvGrpSpPr>
            <p:grpSpPr>
              <a:xfrm rot="10800000">
                <a:off x="1381910" y="1194319"/>
                <a:ext cx="27175" cy="121077"/>
                <a:chOff x="2070100" y="2563700"/>
                <a:chExt cx="92400" cy="411825"/>
              </a:xfrm>
            </p:grpSpPr>
            <p:cxnSp>
              <p:nvCxnSpPr>
                <p:cNvPr id="6992" name="Google Shape;6992;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93" name="Google Shape;6993;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4" name="Google Shape;6994;p5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55"/>
            <p:cNvGrpSpPr/>
            <p:nvPr/>
          </p:nvGrpSpPr>
          <p:grpSpPr>
            <a:xfrm>
              <a:off x="2532079" y="1194219"/>
              <a:ext cx="704927" cy="121177"/>
              <a:chOff x="2532079" y="1194219"/>
              <a:chExt cx="704927" cy="121177"/>
            </a:xfrm>
          </p:grpSpPr>
          <p:grpSp>
            <p:nvGrpSpPr>
              <p:cNvPr id="6996" name="Google Shape;6996;p55"/>
              <p:cNvGrpSpPr/>
              <p:nvPr/>
            </p:nvGrpSpPr>
            <p:grpSpPr>
              <a:xfrm rot="10800000">
                <a:off x="2532079" y="1194319"/>
                <a:ext cx="27175" cy="121077"/>
                <a:chOff x="2070100" y="2563700"/>
                <a:chExt cx="92400" cy="411825"/>
              </a:xfrm>
            </p:grpSpPr>
            <p:cxnSp>
              <p:nvCxnSpPr>
                <p:cNvPr id="6997" name="Google Shape;6997;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98" name="Google Shape;6998;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9" name="Google Shape;6999;p5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00" name="Google Shape;7000;p55"/>
          <p:cNvGrpSpPr/>
          <p:nvPr/>
        </p:nvGrpSpPr>
        <p:grpSpPr>
          <a:xfrm>
            <a:off x="3499403" y="3665904"/>
            <a:ext cx="1567778" cy="491677"/>
            <a:chOff x="5194708" y="3484366"/>
            <a:chExt cx="3148148" cy="987304"/>
          </a:xfrm>
        </p:grpSpPr>
        <p:grpSp>
          <p:nvGrpSpPr>
            <p:cNvPr id="7001" name="Google Shape;7001;p55"/>
            <p:cNvGrpSpPr/>
            <p:nvPr/>
          </p:nvGrpSpPr>
          <p:grpSpPr>
            <a:xfrm>
              <a:off x="7531521" y="3484366"/>
              <a:ext cx="811335" cy="987304"/>
              <a:chOff x="3379425" y="1617275"/>
              <a:chExt cx="1090650" cy="1327200"/>
            </a:xfrm>
          </p:grpSpPr>
          <p:sp>
            <p:nvSpPr>
              <p:cNvPr id="7002" name="Google Shape;7002;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55"/>
            <p:cNvGrpSpPr/>
            <p:nvPr/>
          </p:nvGrpSpPr>
          <p:grpSpPr>
            <a:xfrm>
              <a:off x="6752546" y="3484366"/>
              <a:ext cx="811428" cy="987304"/>
              <a:chOff x="2332275" y="1617275"/>
              <a:chExt cx="1090775" cy="1327200"/>
            </a:xfrm>
          </p:grpSpPr>
          <p:sp>
            <p:nvSpPr>
              <p:cNvPr id="7006" name="Google Shape;7006;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55"/>
            <p:cNvGrpSpPr/>
            <p:nvPr/>
          </p:nvGrpSpPr>
          <p:grpSpPr>
            <a:xfrm>
              <a:off x="5973664" y="3484366"/>
              <a:ext cx="811335" cy="987304"/>
              <a:chOff x="1285250" y="1617275"/>
              <a:chExt cx="1090650" cy="1327200"/>
            </a:xfrm>
          </p:grpSpPr>
          <p:sp>
            <p:nvSpPr>
              <p:cNvPr id="7010" name="Google Shape;7010;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55"/>
            <p:cNvGrpSpPr/>
            <p:nvPr/>
          </p:nvGrpSpPr>
          <p:grpSpPr>
            <a:xfrm>
              <a:off x="5194708" y="3484366"/>
              <a:ext cx="811409" cy="987304"/>
              <a:chOff x="238125" y="1617275"/>
              <a:chExt cx="1090750" cy="1327200"/>
            </a:xfrm>
          </p:grpSpPr>
          <p:sp>
            <p:nvSpPr>
              <p:cNvPr id="7014" name="Google Shape;7014;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17" name="Google Shape;7017;p55"/>
          <p:cNvGrpSpPr/>
          <p:nvPr/>
        </p:nvGrpSpPr>
        <p:grpSpPr>
          <a:xfrm>
            <a:off x="3460012" y="3146315"/>
            <a:ext cx="1616964" cy="346256"/>
            <a:chOff x="1808063" y="4294338"/>
            <a:chExt cx="3370782" cy="721817"/>
          </a:xfrm>
        </p:grpSpPr>
        <p:sp>
          <p:nvSpPr>
            <p:cNvPr id="7018" name="Google Shape;7018;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55"/>
          <p:cNvGrpSpPr/>
          <p:nvPr/>
        </p:nvGrpSpPr>
        <p:grpSpPr>
          <a:xfrm>
            <a:off x="738224" y="3432344"/>
            <a:ext cx="1295882" cy="646587"/>
            <a:chOff x="834100" y="3642869"/>
            <a:chExt cx="1259483" cy="628426"/>
          </a:xfrm>
        </p:grpSpPr>
        <p:sp>
          <p:nvSpPr>
            <p:cNvPr id="7029" name="Google Shape;7029;p5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4" name="Google Shape;7054;p55"/>
            <p:cNvGrpSpPr/>
            <p:nvPr/>
          </p:nvGrpSpPr>
          <p:grpSpPr>
            <a:xfrm>
              <a:off x="1360364" y="3847835"/>
              <a:ext cx="208119" cy="224359"/>
              <a:chOff x="1360769" y="3847100"/>
              <a:chExt cx="208119" cy="224359"/>
            </a:xfrm>
          </p:grpSpPr>
          <p:sp>
            <p:nvSpPr>
              <p:cNvPr id="7055" name="Google Shape;7055;p5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5" name="Google Shape;7075;p5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55"/>
          <p:cNvGrpSpPr/>
          <p:nvPr/>
        </p:nvGrpSpPr>
        <p:grpSpPr>
          <a:xfrm rot="5400000">
            <a:off x="5951337" y="3228841"/>
            <a:ext cx="164064" cy="1414916"/>
            <a:chOff x="4428249" y="1369375"/>
            <a:chExt cx="36905" cy="429569"/>
          </a:xfrm>
        </p:grpSpPr>
        <p:sp>
          <p:nvSpPr>
            <p:cNvPr id="7090" name="Google Shape;7090;p5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55"/>
          <p:cNvGrpSpPr/>
          <p:nvPr/>
        </p:nvGrpSpPr>
        <p:grpSpPr>
          <a:xfrm flipH="1" rot="10800000">
            <a:off x="5323766" y="2817385"/>
            <a:ext cx="1419207" cy="24808"/>
            <a:chOff x="219558" y="4738465"/>
            <a:chExt cx="5852400" cy="102300"/>
          </a:xfrm>
        </p:grpSpPr>
        <p:cxnSp>
          <p:nvCxnSpPr>
            <p:cNvPr id="7123" name="Google Shape;7123;p5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124" name="Google Shape;7124;p5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55"/>
          <p:cNvGrpSpPr/>
          <p:nvPr/>
        </p:nvGrpSpPr>
        <p:grpSpPr>
          <a:xfrm>
            <a:off x="5335084" y="3190448"/>
            <a:ext cx="1396570" cy="385016"/>
            <a:chOff x="5286284" y="2966544"/>
            <a:chExt cx="1396570" cy="385016"/>
          </a:xfrm>
        </p:grpSpPr>
        <p:cxnSp>
          <p:nvCxnSpPr>
            <p:cNvPr id="7130" name="Google Shape;7130;p5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131" name="Google Shape;7131;p5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132" name="Google Shape;7132;p55"/>
            <p:cNvGrpSpPr/>
            <p:nvPr/>
          </p:nvGrpSpPr>
          <p:grpSpPr>
            <a:xfrm>
              <a:off x="5287688" y="3173364"/>
              <a:ext cx="1395166" cy="74100"/>
              <a:chOff x="5287688" y="3173364"/>
              <a:chExt cx="1395166" cy="74100"/>
            </a:xfrm>
          </p:grpSpPr>
          <p:cxnSp>
            <p:nvCxnSpPr>
              <p:cNvPr id="7133" name="Google Shape;7133;p5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134" name="Google Shape;7134;p5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135" name="Google Shape;7135;p5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36" name="Google Shape;7136;p5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37" name="Google Shape;7137;p5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38" name="Google Shape;7138;p5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39" name="Google Shape;7139;p5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40" name="Google Shape;7140;p5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141" name="Google Shape;7141;p5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142" name="Google Shape;7142;p55"/>
          <p:cNvGrpSpPr/>
          <p:nvPr/>
        </p:nvGrpSpPr>
        <p:grpSpPr>
          <a:xfrm>
            <a:off x="2021150" y="1609224"/>
            <a:ext cx="1182276" cy="662027"/>
            <a:chOff x="2029517" y="1732295"/>
            <a:chExt cx="1149068" cy="643432"/>
          </a:xfrm>
        </p:grpSpPr>
        <p:grpSp>
          <p:nvGrpSpPr>
            <p:cNvPr id="7143" name="Google Shape;7143;p55"/>
            <p:cNvGrpSpPr/>
            <p:nvPr/>
          </p:nvGrpSpPr>
          <p:grpSpPr>
            <a:xfrm>
              <a:off x="2708660" y="1746937"/>
              <a:ext cx="455427" cy="244429"/>
              <a:chOff x="2700693" y="1746937"/>
              <a:chExt cx="455427" cy="244429"/>
            </a:xfrm>
          </p:grpSpPr>
          <p:grpSp>
            <p:nvGrpSpPr>
              <p:cNvPr id="7144" name="Google Shape;7144;p55"/>
              <p:cNvGrpSpPr/>
              <p:nvPr/>
            </p:nvGrpSpPr>
            <p:grpSpPr>
              <a:xfrm>
                <a:off x="2905682" y="1782817"/>
                <a:ext cx="250438" cy="208549"/>
                <a:chOff x="2905682" y="1782817"/>
                <a:chExt cx="250438" cy="208549"/>
              </a:xfrm>
            </p:grpSpPr>
            <p:cxnSp>
              <p:nvCxnSpPr>
                <p:cNvPr id="7145" name="Google Shape;7145;p5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46" name="Google Shape;7146;p5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55"/>
              <p:cNvGrpSpPr/>
              <p:nvPr/>
            </p:nvGrpSpPr>
            <p:grpSpPr>
              <a:xfrm>
                <a:off x="2700693" y="1746937"/>
                <a:ext cx="449967" cy="72374"/>
                <a:chOff x="2700693" y="1746937"/>
                <a:chExt cx="449967" cy="72374"/>
              </a:xfrm>
            </p:grpSpPr>
            <p:cxnSp>
              <p:nvCxnSpPr>
                <p:cNvPr id="7148" name="Google Shape;7148;p5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49" name="Google Shape;7149;p5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0" name="Google Shape;7150;p55"/>
            <p:cNvGrpSpPr/>
            <p:nvPr/>
          </p:nvGrpSpPr>
          <p:grpSpPr>
            <a:xfrm>
              <a:off x="2029517" y="1732295"/>
              <a:ext cx="1149068" cy="643432"/>
              <a:chOff x="2029517" y="1732295"/>
              <a:chExt cx="1149068" cy="643432"/>
            </a:xfrm>
          </p:grpSpPr>
          <p:grpSp>
            <p:nvGrpSpPr>
              <p:cNvPr id="7151" name="Google Shape;7151;p55"/>
              <p:cNvGrpSpPr/>
              <p:nvPr/>
            </p:nvGrpSpPr>
            <p:grpSpPr>
              <a:xfrm>
                <a:off x="2703618" y="2103152"/>
                <a:ext cx="474966" cy="260017"/>
                <a:chOff x="2703618" y="2103152"/>
                <a:chExt cx="474966" cy="260017"/>
              </a:xfrm>
            </p:grpSpPr>
            <p:grpSp>
              <p:nvGrpSpPr>
                <p:cNvPr id="7152" name="Google Shape;7152;p55"/>
                <p:cNvGrpSpPr/>
                <p:nvPr/>
              </p:nvGrpSpPr>
              <p:grpSpPr>
                <a:xfrm>
                  <a:off x="2703618" y="2290640"/>
                  <a:ext cx="450291" cy="72529"/>
                  <a:chOff x="2703618" y="2290640"/>
                  <a:chExt cx="450291" cy="72529"/>
                </a:xfrm>
              </p:grpSpPr>
              <p:cxnSp>
                <p:nvCxnSpPr>
                  <p:cNvPr id="7153" name="Google Shape;7153;p5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54" name="Google Shape;7154;p5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55"/>
                <p:cNvGrpSpPr/>
                <p:nvPr/>
              </p:nvGrpSpPr>
              <p:grpSpPr>
                <a:xfrm>
                  <a:off x="2908607" y="2103152"/>
                  <a:ext cx="269977" cy="223538"/>
                  <a:chOff x="2908607" y="2103152"/>
                  <a:chExt cx="269977" cy="223538"/>
                </a:xfrm>
              </p:grpSpPr>
              <p:cxnSp>
                <p:nvCxnSpPr>
                  <p:cNvPr id="7156" name="Google Shape;7156;p5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57" name="Google Shape;7157;p5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8" name="Google Shape;7158;p55"/>
              <p:cNvGrpSpPr/>
              <p:nvPr/>
            </p:nvGrpSpPr>
            <p:grpSpPr>
              <a:xfrm>
                <a:off x="2029517" y="1732295"/>
                <a:ext cx="685827" cy="643432"/>
                <a:chOff x="2029517" y="1732295"/>
                <a:chExt cx="685827" cy="643432"/>
              </a:xfrm>
            </p:grpSpPr>
            <p:sp>
              <p:nvSpPr>
                <p:cNvPr id="7159" name="Google Shape;7159;p5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0" name="Google Shape;7160;p55"/>
                <p:cNvGrpSpPr/>
                <p:nvPr/>
              </p:nvGrpSpPr>
              <p:grpSpPr>
                <a:xfrm>
                  <a:off x="2158948" y="1732295"/>
                  <a:ext cx="556396" cy="333108"/>
                  <a:chOff x="2158948" y="1732295"/>
                  <a:chExt cx="556396" cy="333108"/>
                </a:xfrm>
              </p:grpSpPr>
              <p:cxnSp>
                <p:nvCxnSpPr>
                  <p:cNvPr id="7161" name="Google Shape;7161;p5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162" name="Google Shape;7162;p5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55"/>
                <p:cNvGrpSpPr/>
                <p:nvPr/>
              </p:nvGrpSpPr>
              <p:grpSpPr>
                <a:xfrm>
                  <a:off x="2159908" y="2065057"/>
                  <a:ext cx="550884" cy="310670"/>
                  <a:chOff x="2159908" y="2065057"/>
                  <a:chExt cx="550884" cy="310670"/>
                </a:xfrm>
              </p:grpSpPr>
              <p:cxnSp>
                <p:nvCxnSpPr>
                  <p:cNvPr id="7164" name="Google Shape;7164;p5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165" name="Google Shape;7165;p5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166" name="Google Shape;7166;p55"/>
          <p:cNvGrpSpPr/>
          <p:nvPr/>
        </p:nvGrpSpPr>
        <p:grpSpPr>
          <a:xfrm>
            <a:off x="706399" y="1556837"/>
            <a:ext cx="962651" cy="810058"/>
            <a:chOff x="732462" y="1766083"/>
            <a:chExt cx="962651" cy="810058"/>
          </a:xfrm>
        </p:grpSpPr>
        <p:grpSp>
          <p:nvGrpSpPr>
            <p:cNvPr id="7167" name="Google Shape;7167;p55"/>
            <p:cNvGrpSpPr/>
            <p:nvPr/>
          </p:nvGrpSpPr>
          <p:grpSpPr>
            <a:xfrm>
              <a:off x="732462" y="1908333"/>
              <a:ext cx="339369" cy="524756"/>
              <a:chOff x="844912" y="1819635"/>
              <a:chExt cx="329836" cy="510016"/>
            </a:xfrm>
          </p:grpSpPr>
          <p:sp>
            <p:nvSpPr>
              <p:cNvPr id="7168" name="Google Shape;7168;p5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55"/>
            <p:cNvGrpSpPr/>
            <p:nvPr/>
          </p:nvGrpSpPr>
          <p:grpSpPr>
            <a:xfrm>
              <a:off x="1184858" y="2256650"/>
              <a:ext cx="510255" cy="319491"/>
              <a:chOff x="1284601" y="2158168"/>
              <a:chExt cx="495923" cy="310517"/>
            </a:xfrm>
          </p:grpSpPr>
          <p:sp>
            <p:nvSpPr>
              <p:cNvPr id="7175" name="Google Shape;7175;p5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6" name="Google Shape;7176;p55"/>
              <p:cNvGrpSpPr/>
              <p:nvPr/>
            </p:nvGrpSpPr>
            <p:grpSpPr>
              <a:xfrm>
                <a:off x="1507666" y="2158168"/>
                <a:ext cx="272858" cy="310517"/>
                <a:chOff x="1507666" y="2158168"/>
                <a:chExt cx="272858" cy="310517"/>
              </a:xfrm>
            </p:grpSpPr>
            <p:grpSp>
              <p:nvGrpSpPr>
                <p:cNvPr id="7177" name="Google Shape;7177;p55"/>
                <p:cNvGrpSpPr/>
                <p:nvPr/>
              </p:nvGrpSpPr>
              <p:grpSpPr>
                <a:xfrm>
                  <a:off x="1507666" y="2176104"/>
                  <a:ext cx="166395" cy="273149"/>
                  <a:chOff x="1507666" y="2176104"/>
                  <a:chExt cx="166395" cy="273149"/>
                </a:xfrm>
              </p:grpSpPr>
              <p:sp>
                <p:nvSpPr>
                  <p:cNvPr id="7178" name="Google Shape;7178;p5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5" name="Google Shape;7185;p5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87" name="Google Shape;7187;p55"/>
            <p:cNvGrpSpPr/>
            <p:nvPr/>
          </p:nvGrpSpPr>
          <p:grpSpPr>
            <a:xfrm>
              <a:off x="1184858" y="1766083"/>
              <a:ext cx="510255" cy="319491"/>
              <a:chOff x="1284601" y="1681380"/>
              <a:chExt cx="495923" cy="310517"/>
            </a:xfrm>
          </p:grpSpPr>
          <p:sp>
            <p:nvSpPr>
              <p:cNvPr id="7188" name="Google Shape;7188;p5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9" name="Google Shape;7189;p55"/>
              <p:cNvGrpSpPr/>
              <p:nvPr/>
            </p:nvGrpSpPr>
            <p:grpSpPr>
              <a:xfrm>
                <a:off x="1507666" y="1681380"/>
                <a:ext cx="272858" cy="310517"/>
                <a:chOff x="1507666" y="1681380"/>
                <a:chExt cx="272858" cy="310517"/>
              </a:xfrm>
            </p:grpSpPr>
            <p:grpSp>
              <p:nvGrpSpPr>
                <p:cNvPr id="7190" name="Google Shape;7190;p55"/>
                <p:cNvGrpSpPr/>
                <p:nvPr/>
              </p:nvGrpSpPr>
              <p:grpSpPr>
                <a:xfrm>
                  <a:off x="1507666" y="1700120"/>
                  <a:ext cx="166395" cy="272984"/>
                  <a:chOff x="1507666" y="1700120"/>
                  <a:chExt cx="166395" cy="272984"/>
                </a:xfrm>
              </p:grpSpPr>
              <p:sp>
                <p:nvSpPr>
                  <p:cNvPr id="7191" name="Google Shape;7191;p5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8" name="Google Shape;7198;p5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00" name="Google Shape;7200;p55"/>
          <p:cNvGrpSpPr/>
          <p:nvPr/>
        </p:nvGrpSpPr>
        <p:grpSpPr>
          <a:xfrm>
            <a:off x="6815339" y="2324267"/>
            <a:ext cx="1622269" cy="552443"/>
            <a:chOff x="6894650" y="2574740"/>
            <a:chExt cx="1445100" cy="492111"/>
          </a:xfrm>
        </p:grpSpPr>
        <p:sp>
          <p:nvSpPr>
            <p:cNvPr id="7201" name="Google Shape;7201;p5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06" name="Google Shape;7206;p5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207" name="Google Shape;7207;p55"/>
          <p:cNvGrpSpPr/>
          <p:nvPr/>
        </p:nvGrpSpPr>
        <p:grpSpPr>
          <a:xfrm>
            <a:off x="6834882" y="3698522"/>
            <a:ext cx="1583206" cy="475705"/>
            <a:chOff x="6953919" y="3907920"/>
            <a:chExt cx="1377300" cy="475705"/>
          </a:xfrm>
        </p:grpSpPr>
        <p:cxnSp>
          <p:nvCxnSpPr>
            <p:cNvPr id="7208" name="Google Shape;7208;p5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09" name="Google Shape;7209;p5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210" name="Google Shape;7210;p5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11" name="Google Shape;7211;p5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212" name="Google Shape;7212;p5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213" name="Google Shape;7213;p55"/>
          <p:cNvGrpSpPr/>
          <p:nvPr/>
        </p:nvGrpSpPr>
        <p:grpSpPr>
          <a:xfrm>
            <a:off x="2338470" y="2459668"/>
            <a:ext cx="836286" cy="824529"/>
            <a:chOff x="2389399" y="2595741"/>
            <a:chExt cx="812796" cy="801369"/>
          </a:xfrm>
        </p:grpSpPr>
        <p:grpSp>
          <p:nvGrpSpPr>
            <p:cNvPr id="7214" name="Google Shape;7214;p55"/>
            <p:cNvGrpSpPr/>
            <p:nvPr/>
          </p:nvGrpSpPr>
          <p:grpSpPr>
            <a:xfrm>
              <a:off x="2492145" y="2881565"/>
              <a:ext cx="607300" cy="229751"/>
              <a:chOff x="2492145" y="2881565"/>
              <a:chExt cx="607300" cy="229751"/>
            </a:xfrm>
          </p:grpSpPr>
          <p:sp>
            <p:nvSpPr>
              <p:cNvPr id="7215" name="Google Shape;7215;p5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55"/>
            <p:cNvGrpSpPr/>
            <p:nvPr/>
          </p:nvGrpSpPr>
          <p:grpSpPr>
            <a:xfrm>
              <a:off x="2389399" y="2595741"/>
              <a:ext cx="812796" cy="296825"/>
              <a:chOff x="2389399" y="2595741"/>
              <a:chExt cx="812796" cy="296825"/>
            </a:xfrm>
          </p:grpSpPr>
          <p:grpSp>
            <p:nvGrpSpPr>
              <p:cNvPr id="7219" name="Google Shape;7219;p55"/>
              <p:cNvGrpSpPr/>
              <p:nvPr/>
            </p:nvGrpSpPr>
            <p:grpSpPr>
              <a:xfrm>
                <a:off x="2389399" y="2595741"/>
                <a:ext cx="363638" cy="296825"/>
                <a:chOff x="2389399" y="2595741"/>
                <a:chExt cx="363638" cy="296825"/>
              </a:xfrm>
            </p:grpSpPr>
            <p:grpSp>
              <p:nvGrpSpPr>
                <p:cNvPr id="7220" name="Google Shape;7220;p55"/>
                <p:cNvGrpSpPr/>
                <p:nvPr/>
              </p:nvGrpSpPr>
              <p:grpSpPr>
                <a:xfrm>
                  <a:off x="2493852" y="2794333"/>
                  <a:ext cx="259185" cy="98232"/>
                  <a:chOff x="2493852" y="2794333"/>
                  <a:chExt cx="259185" cy="98232"/>
                </a:xfrm>
              </p:grpSpPr>
              <p:sp>
                <p:nvSpPr>
                  <p:cNvPr id="7221" name="Google Shape;7221;p5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55"/>
                <p:cNvGrpSpPr/>
                <p:nvPr/>
              </p:nvGrpSpPr>
              <p:grpSpPr>
                <a:xfrm>
                  <a:off x="2389399" y="2595741"/>
                  <a:ext cx="224343" cy="182054"/>
                  <a:chOff x="2389399" y="2595741"/>
                  <a:chExt cx="224343" cy="182054"/>
                </a:xfrm>
              </p:grpSpPr>
              <p:sp>
                <p:nvSpPr>
                  <p:cNvPr id="7225" name="Google Shape;7225;p5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7" name="Google Shape;7227;p55"/>
              <p:cNvGrpSpPr/>
              <p:nvPr/>
            </p:nvGrpSpPr>
            <p:grpSpPr>
              <a:xfrm>
                <a:off x="2683630" y="2595741"/>
                <a:ext cx="224334" cy="296825"/>
                <a:chOff x="2683630" y="2595741"/>
                <a:chExt cx="224334" cy="296825"/>
              </a:xfrm>
            </p:grpSpPr>
            <p:grpSp>
              <p:nvGrpSpPr>
                <p:cNvPr id="7228" name="Google Shape;7228;p55"/>
                <p:cNvGrpSpPr/>
                <p:nvPr/>
              </p:nvGrpSpPr>
              <p:grpSpPr>
                <a:xfrm>
                  <a:off x="2788083" y="2794333"/>
                  <a:ext cx="15356" cy="98232"/>
                  <a:chOff x="2788083" y="2794333"/>
                  <a:chExt cx="15356" cy="98232"/>
                </a:xfrm>
              </p:grpSpPr>
              <p:sp>
                <p:nvSpPr>
                  <p:cNvPr id="7229" name="Google Shape;7229;p5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55"/>
                <p:cNvGrpSpPr/>
                <p:nvPr/>
              </p:nvGrpSpPr>
              <p:grpSpPr>
                <a:xfrm>
                  <a:off x="2683630" y="2595741"/>
                  <a:ext cx="224334" cy="182054"/>
                  <a:chOff x="2683630" y="2595741"/>
                  <a:chExt cx="224334" cy="182054"/>
                </a:xfrm>
              </p:grpSpPr>
              <p:sp>
                <p:nvSpPr>
                  <p:cNvPr id="7233" name="Google Shape;7233;p5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35" name="Google Shape;7235;p55"/>
              <p:cNvGrpSpPr/>
              <p:nvPr/>
            </p:nvGrpSpPr>
            <p:grpSpPr>
              <a:xfrm>
                <a:off x="2838475" y="2595741"/>
                <a:ext cx="363719" cy="296825"/>
                <a:chOff x="2838475" y="2595741"/>
                <a:chExt cx="363719" cy="296825"/>
              </a:xfrm>
            </p:grpSpPr>
            <p:grpSp>
              <p:nvGrpSpPr>
                <p:cNvPr id="7236" name="Google Shape;7236;p55"/>
                <p:cNvGrpSpPr/>
                <p:nvPr/>
              </p:nvGrpSpPr>
              <p:grpSpPr>
                <a:xfrm>
                  <a:off x="2838475" y="2794333"/>
                  <a:ext cx="259185" cy="98232"/>
                  <a:chOff x="2838475" y="2794333"/>
                  <a:chExt cx="259185" cy="98232"/>
                </a:xfrm>
              </p:grpSpPr>
              <p:sp>
                <p:nvSpPr>
                  <p:cNvPr id="7237" name="Google Shape;7237;p5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55"/>
                <p:cNvGrpSpPr/>
                <p:nvPr/>
              </p:nvGrpSpPr>
              <p:grpSpPr>
                <a:xfrm>
                  <a:off x="2977852" y="2595741"/>
                  <a:ext cx="224343" cy="182054"/>
                  <a:chOff x="2977852" y="2595741"/>
                  <a:chExt cx="224343" cy="182054"/>
                </a:xfrm>
              </p:grpSpPr>
              <p:sp>
                <p:nvSpPr>
                  <p:cNvPr id="7241" name="Google Shape;7241;p5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43" name="Google Shape;7243;p55"/>
            <p:cNvGrpSpPr/>
            <p:nvPr/>
          </p:nvGrpSpPr>
          <p:grpSpPr>
            <a:xfrm>
              <a:off x="2389399" y="3100241"/>
              <a:ext cx="812796" cy="296869"/>
              <a:chOff x="2389399" y="3100241"/>
              <a:chExt cx="812796" cy="296869"/>
            </a:xfrm>
          </p:grpSpPr>
          <p:grpSp>
            <p:nvGrpSpPr>
              <p:cNvPr id="7244" name="Google Shape;7244;p55"/>
              <p:cNvGrpSpPr/>
              <p:nvPr/>
            </p:nvGrpSpPr>
            <p:grpSpPr>
              <a:xfrm>
                <a:off x="2683630" y="3100241"/>
                <a:ext cx="224334" cy="296869"/>
                <a:chOff x="2683630" y="3100241"/>
                <a:chExt cx="224334" cy="296869"/>
              </a:xfrm>
            </p:grpSpPr>
            <p:grpSp>
              <p:nvGrpSpPr>
                <p:cNvPr id="7245" name="Google Shape;7245;p55"/>
                <p:cNvGrpSpPr/>
                <p:nvPr/>
              </p:nvGrpSpPr>
              <p:grpSpPr>
                <a:xfrm>
                  <a:off x="2788083" y="3100241"/>
                  <a:ext cx="15356" cy="98237"/>
                  <a:chOff x="2788083" y="3100241"/>
                  <a:chExt cx="15356" cy="98237"/>
                </a:xfrm>
              </p:grpSpPr>
              <p:sp>
                <p:nvSpPr>
                  <p:cNvPr id="7246" name="Google Shape;7246;p5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55"/>
                <p:cNvGrpSpPr/>
                <p:nvPr/>
              </p:nvGrpSpPr>
              <p:grpSpPr>
                <a:xfrm>
                  <a:off x="2683630" y="3215065"/>
                  <a:ext cx="224334" cy="182045"/>
                  <a:chOff x="2683630" y="3215065"/>
                  <a:chExt cx="224334" cy="182045"/>
                </a:xfrm>
              </p:grpSpPr>
              <p:sp>
                <p:nvSpPr>
                  <p:cNvPr id="7250" name="Google Shape;7250;p5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52" name="Google Shape;7252;p55"/>
              <p:cNvGrpSpPr/>
              <p:nvPr/>
            </p:nvGrpSpPr>
            <p:grpSpPr>
              <a:xfrm>
                <a:off x="2389399" y="3100241"/>
                <a:ext cx="363638" cy="296869"/>
                <a:chOff x="2389399" y="3100241"/>
                <a:chExt cx="363638" cy="296869"/>
              </a:xfrm>
            </p:grpSpPr>
            <p:grpSp>
              <p:nvGrpSpPr>
                <p:cNvPr id="7253" name="Google Shape;7253;p55"/>
                <p:cNvGrpSpPr/>
                <p:nvPr/>
              </p:nvGrpSpPr>
              <p:grpSpPr>
                <a:xfrm>
                  <a:off x="2493852" y="3100241"/>
                  <a:ext cx="259185" cy="98237"/>
                  <a:chOff x="2493852" y="3100241"/>
                  <a:chExt cx="259185" cy="98237"/>
                </a:xfrm>
              </p:grpSpPr>
              <p:sp>
                <p:nvSpPr>
                  <p:cNvPr id="7254" name="Google Shape;7254;p5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5"/>
                <p:cNvGrpSpPr/>
                <p:nvPr/>
              </p:nvGrpSpPr>
              <p:grpSpPr>
                <a:xfrm>
                  <a:off x="2389399" y="3215065"/>
                  <a:ext cx="224343" cy="182045"/>
                  <a:chOff x="2389399" y="3215065"/>
                  <a:chExt cx="224343" cy="182045"/>
                </a:xfrm>
              </p:grpSpPr>
              <p:sp>
                <p:nvSpPr>
                  <p:cNvPr id="7258" name="Google Shape;7258;p5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0" name="Google Shape;7260;p55"/>
              <p:cNvGrpSpPr/>
              <p:nvPr/>
            </p:nvGrpSpPr>
            <p:grpSpPr>
              <a:xfrm>
                <a:off x="2838475" y="3100241"/>
                <a:ext cx="363719" cy="296869"/>
                <a:chOff x="2838475" y="3100241"/>
                <a:chExt cx="363719" cy="296869"/>
              </a:xfrm>
            </p:grpSpPr>
            <p:grpSp>
              <p:nvGrpSpPr>
                <p:cNvPr id="7261" name="Google Shape;7261;p55"/>
                <p:cNvGrpSpPr/>
                <p:nvPr/>
              </p:nvGrpSpPr>
              <p:grpSpPr>
                <a:xfrm>
                  <a:off x="2838475" y="3100241"/>
                  <a:ext cx="259185" cy="98237"/>
                  <a:chOff x="2838475" y="3100241"/>
                  <a:chExt cx="259185" cy="98237"/>
                </a:xfrm>
              </p:grpSpPr>
              <p:sp>
                <p:nvSpPr>
                  <p:cNvPr id="7262" name="Google Shape;7262;p5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55"/>
                <p:cNvGrpSpPr/>
                <p:nvPr/>
              </p:nvGrpSpPr>
              <p:grpSpPr>
                <a:xfrm>
                  <a:off x="2977852" y="3215065"/>
                  <a:ext cx="224343" cy="182045"/>
                  <a:chOff x="2977852" y="3215065"/>
                  <a:chExt cx="224343" cy="182045"/>
                </a:xfrm>
              </p:grpSpPr>
              <p:sp>
                <p:nvSpPr>
                  <p:cNvPr id="7266" name="Google Shape;7266;p5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9"/>
          <p:cNvSpPr/>
          <p:nvPr/>
        </p:nvSpPr>
        <p:spPr>
          <a:xfrm>
            <a:off x="1886375" y="1820723"/>
            <a:ext cx="734700" cy="734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4" name="Google Shape;224;p29"/>
          <p:cNvCxnSpPr>
            <a:stCxn id="223" idx="4"/>
            <a:endCxn id="225" idx="0"/>
          </p:cNvCxnSpPr>
          <p:nvPr/>
        </p:nvCxnSpPr>
        <p:spPr>
          <a:xfrm>
            <a:off x="2253725" y="2555423"/>
            <a:ext cx="0" cy="269100"/>
          </a:xfrm>
          <a:prstGeom prst="straightConnector1">
            <a:avLst/>
          </a:prstGeom>
          <a:noFill/>
          <a:ln cap="flat" cmpd="sng" w="19050">
            <a:solidFill>
              <a:schemeClr val="dk2"/>
            </a:solidFill>
            <a:prstDash val="solid"/>
            <a:round/>
            <a:headEnd len="med" w="med" type="none"/>
            <a:tailEnd len="med" w="med" type="none"/>
          </a:ln>
        </p:spPr>
      </p:cxnSp>
      <p:sp>
        <p:nvSpPr>
          <p:cNvPr id="226" name="Google Shape;226;p29"/>
          <p:cNvSpPr/>
          <p:nvPr/>
        </p:nvSpPr>
        <p:spPr>
          <a:xfrm>
            <a:off x="4204650" y="1820723"/>
            <a:ext cx="734700" cy="734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7" name="Google Shape;227;p29"/>
          <p:cNvCxnSpPr>
            <a:stCxn id="226" idx="4"/>
            <a:endCxn id="228" idx="0"/>
          </p:cNvCxnSpPr>
          <p:nvPr/>
        </p:nvCxnSpPr>
        <p:spPr>
          <a:xfrm>
            <a:off x="4572000" y="2555423"/>
            <a:ext cx="0" cy="269100"/>
          </a:xfrm>
          <a:prstGeom prst="straightConnector1">
            <a:avLst/>
          </a:prstGeom>
          <a:noFill/>
          <a:ln cap="flat" cmpd="sng" w="19050">
            <a:solidFill>
              <a:schemeClr val="dk2"/>
            </a:solidFill>
            <a:prstDash val="solid"/>
            <a:round/>
            <a:headEnd len="med" w="med" type="none"/>
            <a:tailEnd len="med" w="med" type="none"/>
          </a:ln>
        </p:spPr>
      </p:cxnSp>
      <p:sp>
        <p:nvSpPr>
          <p:cNvPr id="229" name="Google Shape;229;p29"/>
          <p:cNvSpPr/>
          <p:nvPr/>
        </p:nvSpPr>
        <p:spPr>
          <a:xfrm>
            <a:off x="6522925" y="1820723"/>
            <a:ext cx="734700" cy="734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0" name="Google Shape;230;p29"/>
          <p:cNvCxnSpPr>
            <a:stCxn id="229" idx="4"/>
            <a:endCxn id="231" idx="0"/>
          </p:cNvCxnSpPr>
          <p:nvPr/>
        </p:nvCxnSpPr>
        <p:spPr>
          <a:xfrm>
            <a:off x="6890275" y="2555423"/>
            <a:ext cx="0" cy="269100"/>
          </a:xfrm>
          <a:prstGeom prst="straightConnector1">
            <a:avLst/>
          </a:prstGeom>
          <a:noFill/>
          <a:ln cap="flat" cmpd="sng" w="19050">
            <a:solidFill>
              <a:schemeClr val="dk2"/>
            </a:solidFill>
            <a:prstDash val="solid"/>
            <a:round/>
            <a:headEnd len="med" w="med" type="none"/>
            <a:tailEnd len="med" w="med" type="none"/>
          </a:ln>
        </p:spPr>
      </p:cxnSp>
      <p:sp>
        <p:nvSpPr>
          <p:cNvPr id="232" name="Google Shape;232;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33" name="Google Shape;233;p29"/>
          <p:cNvSpPr txBox="1"/>
          <p:nvPr>
            <p:ph idx="2" type="title"/>
          </p:nvPr>
        </p:nvSpPr>
        <p:spPr>
          <a:xfrm>
            <a:off x="1886375" y="1902286"/>
            <a:ext cx="734700" cy="60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34" name="Google Shape;234;p29"/>
          <p:cNvSpPr txBox="1"/>
          <p:nvPr>
            <p:ph idx="3" type="title"/>
          </p:nvPr>
        </p:nvSpPr>
        <p:spPr>
          <a:xfrm>
            <a:off x="4204650" y="1902286"/>
            <a:ext cx="734700" cy="60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35" name="Google Shape;235;p29"/>
          <p:cNvSpPr txBox="1"/>
          <p:nvPr>
            <p:ph idx="4" type="title"/>
          </p:nvPr>
        </p:nvSpPr>
        <p:spPr>
          <a:xfrm>
            <a:off x="6522925" y="1902286"/>
            <a:ext cx="734700" cy="60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25" name="Google Shape;225;p29"/>
          <p:cNvSpPr txBox="1"/>
          <p:nvPr>
            <p:ph idx="1" type="subTitle"/>
          </p:nvPr>
        </p:nvSpPr>
        <p:spPr>
          <a:xfrm>
            <a:off x="1100975" y="2824405"/>
            <a:ext cx="2305500" cy="95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GOALS AND OBJECTIVES</a:t>
            </a:r>
            <a:endParaRPr/>
          </a:p>
        </p:txBody>
      </p:sp>
      <p:sp>
        <p:nvSpPr>
          <p:cNvPr id="228" name="Google Shape;228;p29"/>
          <p:cNvSpPr txBox="1"/>
          <p:nvPr>
            <p:ph idx="5" type="subTitle"/>
          </p:nvPr>
        </p:nvSpPr>
        <p:spPr>
          <a:xfrm>
            <a:off x="3419250" y="2824405"/>
            <a:ext cx="2305500" cy="95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TGT. </a:t>
            </a:r>
            <a:r>
              <a:rPr lang="en"/>
              <a:t>AUDIENCE DEMOGRAPHICS</a:t>
            </a:r>
            <a:endParaRPr/>
          </a:p>
        </p:txBody>
      </p:sp>
      <p:sp>
        <p:nvSpPr>
          <p:cNvPr id="231" name="Google Shape;231;p29"/>
          <p:cNvSpPr txBox="1"/>
          <p:nvPr>
            <p:ph idx="6" type="subTitle"/>
          </p:nvPr>
        </p:nvSpPr>
        <p:spPr>
          <a:xfrm>
            <a:off x="5737525" y="2824405"/>
            <a:ext cx="2305500" cy="95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a:t>
            </a:r>
            <a:endParaRPr/>
          </a:p>
          <a:p>
            <a:pPr indent="0" lvl="0" marL="0" rtl="0" algn="ctr">
              <a:spcBef>
                <a:spcPts val="0"/>
              </a:spcBef>
              <a:spcAft>
                <a:spcPts val="0"/>
              </a:spcAft>
              <a:buNone/>
            </a:pPr>
            <a:r>
              <a:rPr lang="en"/>
              <a:t>IDEATION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1" name="Shape 7271"/>
        <p:cNvGrpSpPr/>
        <p:nvPr/>
      </p:nvGrpSpPr>
      <p:grpSpPr>
        <a:xfrm>
          <a:off x="0" y="0"/>
          <a:ext cx="0" cy="0"/>
          <a:chOff x="0" y="0"/>
          <a:chExt cx="0" cy="0"/>
        </a:xfrm>
      </p:grpSpPr>
      <p:grpSp>
        <p:nvGrpSpPr>
          <p:cNvPr id="7272" name="Google Shape;7272;p56"/>
          <p:cNvGrpSpPr/>
          <p:nvPr/>
        </p:nvGrpSpPr>
        <p:grpSpPr>
          <a:xfrm>
            <a:off x="702088" y="3155922"/>
            <a:ext cx="2390414" cy="1024800"/>
            <a:chOff x="728925" y="3296613"/>
            <a:chExt cx="2390414" cy="1024800"/>
          </a:xfrm>
        </p:grpSpPr>
        <p:grpSp>
          <p:nvGrpSpPr>
            <p:cNvPr id="7273" name="Google Shape;7273;p56"/>
            <p:cNvGrpSpPr/>
            <p:nvPr/>
          </p:nvGrpSpPr>
          <p:grpSpPr>
            <a:xfrm>
              <a:off x="728925" y="3619800"/>
              <a:ext cx="2390414" cy="500893"/>
              <a:chOff x="728925" y="3619800"/>
              <a:chExt cx="2390414" cy="500893"/>
            </a:xfrm>
          </p:grpSpPr>
          <p:sp>
            <p:nvSpPr>
              <p:cNvPr id="7274" name="Google Shape;7274;p5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75" name="Google Shape;7275;p5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76" name="Google Shape;7276;p56"/>
            <p:cNvGrpSpPr/>
            <p:nvPr/>
          </p:nvGrpSpPr>
          <p:grpSpPr>
            <a:xfrm>
              <a:off x="1348050" y="3296613"/>
              <a:ext cx="1706152" cy="1024800"/>
              <a:chOff x="1348050" y="3296613"/>
              <a:chExt cx="1706152" cy="1024800"/>
            </a:xfrm>
          </p:grpSpPr>
          <p:sp>
            <p:nvSpPr>
              <p:cNvPr id="7277" name="Google Shape;7277;p5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78" name="Google Shape;7278;p5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79" name="Google Shape;7279;p5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80" name="Google Shape;7280;p5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81" name="Google Shape;7281;p5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82" name="Google Shape;7282;p56"/>
            <p:cNvGrpSpPr/>
            <p:nvPr/>
          </p:nvGrpSpPr>
          <p:grpSpPr>
            <a:xfrm>
              <a:off x="1455707" y="3654858"/>
              <a:ext cx="1491150" cy="417657"/>
              <a:chOff x="1455707" y="3654858"/>
              <a:chExt cx="1491150" cy="417657"/>
            </a:xfrm>
          </p:grpSpPr>
          <p:sp>
            <p:nvSpPr>
              <p:cNvPr id="7283" name="Google Shape;7283;p5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03" name="Google Shape;7303;p56"/>
          <p:cNvGraphicFramePr/>
          <p:nvPr/>
        </p:nvGraphicFramePr>
        <p:xfrm>
          <a:off x="5937787" y="2153834"/>
          <a:ext cx="3000000" cy="3000000"/>
        </p:xfrm>
        <a:graphic>
          <a:graphicData uri="http://schemas.openxmlformats.org/drawingml/2006/table">
            <a:tbl>
              <a:tblPr>
                <a:noFill/>
                <a:tableStyleId>{C52494FC-EF2D-4CA0-B591-8F5F54694925}</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304" name="Google Shape;7304;p56"/>
          <p:cNvGrpSpPr/>
          <p:nvPr/>
        </p:nvGrpSpPr>
        <p:grpSpPr>
          <a:xfrm>
            <a:off x="710464" y="981599"/>
            <a:ext cx="2396505" cy="976502"/>
            <a:chOff x="749309" y="1112739"/>
            <a:chExt cx="2371603" cy="976502"/>
          </a:xfrm>
        </p:grpSpPr>
        <p:grpSp>
          <p:nvGrpSpPr>
            <p:cNvPr id="7305" name="Google Shape;7305;p56"/>
            <p:cNvGrpSpPr/>
            <p:nvPr/>
          </p:nvGrpSpPr>
          <p:grpSpPr>
            <a:xfrm>
              <a:off x="1092126" y="1112739"/>
              <a:ext cx="2028786" cy="975464"/>
              <a:chOff x="1092126" y="1112739"/>
              <a:chExt cx="2028786" cy="975464"/>
            </a:xfrm>
          </p:grpSpPr>
          <p:sp>
            <p:nvSpPr>
              <p:cNvPr id="7306" name="Google Shape;7306;p5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56"/>
            <p:cNvGrpSpPr/>
            <p:nvPr/>
          </p:nvGrpSpPr>
          <p:grpSpPr>
            <a:xfrm>
              <a:off x="749309" y="1112739"/>
              <a:ext cx="314700" cy="975464"/>
              <a:chOff x="749309" y="1112739"/>
              <a:chExt cx="314700" cy="975464"/>
            </a:xfrm>
          </p:grpSpPr>
          <p:sp>
            <p:nvSpPr>
              <p:cNvPr id="7331" name="Google Shape;7331;p5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5" name="Google Shape;7335;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339" name="Google Shape;7339;p56"/>
          <p:cNvGraphicFramePr/>
          <p:nvPr/>
        </p:nvGraphicFramePr>
        <p:xfrm>
          <a:off x="5937812" y="981584"/>
          <a:ext cx="3000000" cy="3000000"/>
        </p:xfrm>
        <a:graphic>
          <a:graphicData uri="http://schemas.openxmlformats.org/drawingml/2006/table">
            <a:tbl>
              <a:tblPr>
                <a:noFill/>
                <a:tableStyleId>{C52494FC-EF2D-4CA0-B591-8F5F54694925}</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340" name="Google Shape;7340;p56"/>
          <p:cNvGraphicFramePr/>
          <p:nvPr/>
        </p:nvGraphicFramePr>
        <p:xfrm>
          <a:off x="3358675" y="2153834"/>
          <a:ext cx="3000000" cy="3000000"/>
        </p:xfrm>
        <a:graphic>
          <a:graphicData uri="http://schemas.openxmlformats.org/drawingml/2006/table">
            <a:tbl>
              <a:tblPr>
                <a:noFill/>
                <a:tableStyleId>{C52494FC-EF2D-4CA0-B591-8F5F54694925}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341" name="Google Shape;7341;p56"/>
          <p:cNvGrpSpPr/>
          <p:nvPr/>
        </p:nvGrpSpPr>
        <p:grpSpPr>
          <a:xfrm>
            <a:off x="3360661" y="3144795"/>
            <a:ext cx="2363377" cy="1047062"/>
            <a:chOff x="3358399" y="3285485"/>
            <a:chExt cx="2363377" cy="1047062"/>
          </a:xfrm>
        </p:grpSpPr>
        <p:grpSp>
          <p:nvGrpSpPr>
            <p:cNvPr id="7342" name="Google Shape;7342;p56"/>
            <p:cNvGrpSpPr/>
            <p:nvPr/>
          </p:nvGrpSpPr>
          <p:grpSpPr>
            <a:xfrm>
              <a:off x="3358412" y="3285485"/>
              <a:ext cx="2363244" cy="139500"/>
              <a:chOff x="3358412" y="3285485"/>
              <a:chExt cx="2363244" cy="139500"/>
            </a:xfrm>
          </p:grpSpPr>
          <p:sp>
            <p:nvSpPr>
              <p:cNvPr id="7343" name="Google Shape;7343;p5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56"/>
            <p:cNvGrpSpPr/>
            <p:nvPr/>
          </p:nvGrpSpPr>
          <p:grpSpPr>
            <a:xfrm>
              <a:off x="3358412" y="3466996"/>
              <a:ext cx="2363244" cy="139500"/>
              <a:chOff x="3358412" y="3466996"/>
              <a:chExt cx="2363244" cy="139500"/>
            </a:xfrm>
          </p:grpSpPr>
          <p:sp>
            <p:nvSpPr>
              <p:cNvPr id="7349" name="Google Shape;7349;p5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56"/>
            <p:cNvGrpSpPr/>
            <p:nvPr/>
          </p:nvGrpSpPr>
          <p:grpSpPr>
            <a:xfrm>
              <a:off x="3358412" y="3648507"/>
              <a:ext cx="2363244" cy="139500"/>
              <a:chOff x="3358412" y="3648507"/>
              <a:chExt cx="2363244" cy="139500"/>
            </a:xfrm>
          </p:grpSpPr>
          <p:sp>
            <p:nvSpPr>
              <p:cNvPr id="7355" name="Google Shape;7355;p5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56"/>
            <p:cNvGrpSpPr/>
            <p:nvPr/>
          </p:nvGrpSpPr>
          <p:grpSpPr>
            <a:xfrm>
              <a:off x="3358412" y="3830018"/>
              <a:ext cx="2363244" cy="139500"/>
              <a:chOff x="3358412" y="3830018"/>
              <a:chExt cx="2363244" cy="139500"/>
            </a:xfrm>
          </p:grpSpPr>
          <p:sp>
            <p:nvSpPr>
              <p:cNvPr id="7361" name="Google Shape;7361;p5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56"/>
            <p:cNvGrpSpPr/>
            <p:nvPr/>
          </p:nvGrpSpPr>
          <p:grpSpPr>
            <a:xfrm>
              <a:off x="3358399" y="4011514"/>
              <a:ext cx="2363377" cy="139537"/>
              <a:chOff x="3294800" y="4134603"/>
              <a:chExt cx="2638876" cy="152400"/>
            </a:xfrm>
          </p:grpSpPr>
          <p:sp>
            <p:nvSpPr>
              <p:cNvPr id="7367" name="Google Shape;7367;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56"/>
            <p:cNvGrpSpPr/>
            <p:nvPr/>
          </p:nvGrpSpPr>
          <p:grpSpPr>
            <a:xfrm>
              <a:off x="3358399" y="4193010"/>
              <a:ext cx="2363377" cy="139537"/>
              <a:chOff x="3294800" y="4134603"/>
              <a:chExt cx="2638876" cy="152400"/>
            </a:xfrm>
          </p:grpSpPr>
          <p:sp>
            <p:nvSpPr>
              <p:cNvPr id="7373" name="Google Shape;7373;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78" name="Google Shape;7378;p56"/>
          <p:cNvGraphicFramePr/>
          <p:nvPr/>
        </p:nvGraphicFramePr>
        <p:xfrm>
          <a:off x="711463" y="2153834"/>
          <a:ext cx="3000000" cy="3000000"/>
        </p:xfrm>
        <a:graphic>
          <a:graphicData uri="http://schemas.openxmlformats.org/drawingml/2006/table">
            <a:tbl>
              <a:tblPr>
                <a:noFill/>
                <a:tableStyleId>{C52494FC-EF2D-4CA0-B591-8F5F54694925}</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379" name="Google Shape;7379;p56"/>
          <p:cNvGrpSpPr/>
          <p:nvPr/>
        </p:nvGrpSpPr>
        <p:grpSpPr>
          <a:xfrm>
            <a:off x="4161132" y="2557649"/>
            <a:ext cx="1302095" cy="60959"/>
            <a:chOff x="3558802" y="4011427"/>
            <a:chExt cx="1866000" cy="111300"/>
          </a:xfrm>
        </p:grpSpPr>
        <p:sp>
          <p:nvSpPr>
            <p:cNvPr id="7380" name="Google Shape;7380;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6"/>
          <p:cNvGrpSpPr/>
          <p:nvPr/>
        </p:nvGrpSpPr>
        <p:grpSpPr>
          <a:xfrm>
            <a:off x="4706620" y="2839808"/>
            <a:ext cx="914340" cy="60959"/>
            <a:chOff x="3558802" y="4011427"/>
            <a:chExt cx="1866000" cy="111300"/>
          </a:xfrm>
        </p:grpSpPr>
        <p:sp>
          <p:nvSpPr>
            <p:cNvPr id="7383" name="Google Shape;7383;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56"/>
          <p:cNvGrpSpPr/>
          <p:nvPr/>
        </p:nvGrpSpPr>
        <p:grpSpPr>
          <a:xfrm>
            <a:off x="5871419" y="3167606"/>
            <a:ext cx="2522867" cy="1001454"/>
            <a:chOff x="1904318" y="789980"/>
            <a:chExt cx="1489472" cy="606868"/>
          </a:xfrm>
        </p:grpSpPr>
        <p:cxnSp>
          <p:nvCxnSpPr>
            <p:cNvPr id="7386" name="Google Shape;7386;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87" name="Google Shape;7387;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88" name="Google Shape;7388;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389" name="Google Shape;7389;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390" name="Google Shape;7390;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391" name="Google Shape;7391;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392" name="Google Shape;7392;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393" name="Google Shape;7393;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400" name="Google Shape;7400;p5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01" name="Google Shape;7401;p5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02" name="Google Shape;7402;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56"/>
          <p:cNvGrpSpPr/>
          <p:nvPr/>
        </p:nvGrpSpPr>
        <p:grpSpPr>
          <a:xfrm>
            <a:off x="3355824" y="951642"/>
            <a:ext cx="2363393" cy="1005865"/>
            <a:chOff x="3292400" y="1193188"/>
            <a:chExt cx="2615240" cy="1131075"/>
          </a:xfrm>
        </p:grpSpPr>
        <p:sp>
          <p:nvSpPr>
            <p:cNvPr id="7404" name="Google Shape;7404;p5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05" name="Google Shape;7405;p5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06" name="Google Shape;7406;p5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407" name="Google Shape;7407;p5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408" name="Google Shape;7408;p5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409" name="Google Shape;7409;p5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410" name="Google Shape;7410;p5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411" name="Google Shape;7411;p5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412" name="Google Shape;7412;p5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413" name="Google Shape;7413;p5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414" name="Google Shape;7414;p5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15" name="Google Shape;7415;p5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16" name="Google Shape;7416;p5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17" name="Google Shape;7417;p5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18" name="Google Shape;7418;p56"/>
            <p:cNvGrpSpPr/>
            <p:nvPr/>
          </p:nvGrpSpPr>
          <p:grpSpPr>
            <a:xfrm>
              <a:off x="3748438" y="1378608"/>
              <a:ext cx="2159202" cy="903971"/>
              <a:chOff x="1683525" y="2179850"/>
              <a:chExt cx="4519050" cy="2134525"/>
            </a:xfrm>
          </p:grpSpPr>
          <p:sp>
            <p:nvSpPr>
              <p:cNvPr id="7419" name="Google Shape;7419;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0" name="Google Shape;7420;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1" name="Google Shape;7421;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2" name="Google Shape;7422;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3" name="Google Shape;7423;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4" name="Google Shape;7424;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5" name="Google Shape;7425;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6" name="Google Shape;7426;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7" name="Google Shape;7427;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8" name="Google Shape;7428;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9" name="Google Shape;7429;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0" name="Google Shape;7430;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4" name="Shape 7434"/>
        <p:cNvGrpSpPr/>
        <p:nvPr/>
      </p:nvGrpSpPr>
      <p:grpSpPr>
        <a:xfrm>
          <a:off x="0" y="0"/>
          <a:ext cx="0" cy="0"/>
          <a:chOff x="0" y="0"/>
          <a:chExt cx="0" cy="0"/>
        </a:xfrm>
      </p:grpSpPr>
      <p:grpSp>
        <p:nvGrpSpPr>
          <p:cNvPr id="7435" name="Google Shape;7435;p57"/>
          <p:cNvGrpSpPr/>
          <p:nvPr/>
        </p:nvGrpSpPr>
        <p:grpSpPr>
          <a:xfrm>
            <a:off x="4796690" y="970938"/>
            <a:ext cx="745431" cy="718863"/>
            <a:chOff x="4249973" y="1201875"/>
            <a:chExt cx="1958568" cy="1888762"/>
          </a:xfrm>
        </p:grpSpPr>
        <p:sp>
          <p:nvSpPr>
            <p:cNvPr id="7436" name="Google Shape;7436;p5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7" name="Google Shape;7437;p57"/>
            <p:cNvGrpSpPr/>
            <p:nvPr/>
          </p:nvGrpSpPr>
          <p:grpSpPr>
            <a:xfrm>
              <a:off x="5853086" y="1789142"/>
              <a:ext cx="355454" cy="1048099"/>
              <a:chOff x="5576108" y="2016725"/>
              <a:chExt cx="565200" cy="1666560"/>
            </a:xfrm>
          </p:grpSpPr>
          <p:sp>
            <p:nvSpPr>
              <p:cNvPr id="7438" name="Google Shape;7438;p5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39" name="Google Shape;7439;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57"/>
            <p:cNvGrpSpPr/>
            <p:nvPr/>
          </p:nvGrpSpPr>
          <p:grpSpPr>
            <a:xfrm>
              <a:off x="4869455" y="2691676"/>
              <a:ext cx="1013897" cy="398961"/>
              <a:chOff x="4012057" y="3451825"/>
              <a:chExt cx="1612175" cy="634379"/>
            </a:xfrm>
          </p:grpSpPr>
          <p:sp>
            <p:nvSpPr>
              <p:cNvPr id="7441" name="Google Shape;7441;p5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42" name="Google Shape;7442;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57"/>
            <p:cNvGrpSpPr/>
            <p:nvPr/>
          </p:nvGrpSpPr>
          <p:grpSpPr>
            <a:xfrm>
              <a:off x="4276937" y="2155961"/>
              <a:ext cx="651965" cy="891358"/>
              <a:chOff x="3069908" y="2599997"/>
              <a:chExt cx="1036675" cy="1417328"/>
            </a:xfrm>
          </p:grpSpPr>
          <p:sp>
            <p:nvSpPr>
              <p:cNvPr id="7444" name="Google Shape;7444;p5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45" name="Google Shape;7445;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57"/>
            <p:cNvGrpSpPr/>
            <p:nvPr/>
          </p:nvGrpSpPr>
          <p:grpSpPr>
            <a:xfrm>
              <a:off x="5054918" y="1201875"/>
              <a:ext cx="999548" cy="602711"/>
              <a:chOff x="4306958" y="1082925"/>
              <a:chExt cx="1589359" cy="958358"/>
            </a:xfrm>
          </p:grpSpPr>
          <p:sp>
            <p:nvSpPr>
              <p:cNvPr id="7447" name="Google Shape;7447;p5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48" name="Google Shape;7448;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57"/>
            <p:cNvGrpSpPr/>
            <p:nvPr/>
          </p:nvGrpSpPr>
          <p:grpSpPr>
            <a:xfrm>
              <a:off x="4249973" y="1303451"/>
              <a:ext cx="799317" cy="841334"/>
              <a:chOff x="3027033" y="1244439"/>
              <a:chExt cx="1270977" cy="1337786"/>
            </a:xfrm>
          </p:grpSpPr>
          <p:sp>
            <p:nvSpPr>
              <p:cNvPr id="7450" name="Google Shape;7450;p5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51" name="Google Shape;7451;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2" name="Google Shape;7452;p57"/>
          <p:cNvGrpSpPr/>
          <p:nvPr/>
        </p:nvGrpSpPr>
        <p:grpSpPr>
          <a:xfrm>
            <a:off x="713063" y="1849388"/>
            <a:ext cx="761767" cy="729896"/>
            <a:chOff x="2657744" y="2337745"/>
            <a:chExt cx="832987" cy="798137"/>
          </a:xfrm>
        </p:grpSpPr>
        <p:sp>
          <p:nvSpPr>
            <p:cNvPr id="7453" name="Google Shape;7453;p5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57"/>
          <p:cNvGrpSpPr/>
          <p:nvPr/>
        </p:nvGrpSpPr>
        <p:grpSpPr>
          <a:xfrm>
            <a:off x="3224027" y="1852594"/>
            <a:ext cx="685569" cy="723586"/>
            <a:chOff x="3398134" y="2057755"/>
            <a:chExt cx="704087" cy="743130"/>
          </a:xfrm>
        </p:grpSpPr>
        <p:grpSp>
          <p:nvGrpSpPr>
            <p:cNvPr id="7460" name="Google Shape;7460;p57"/>
            <p:cNvGrpSpPr/>
            <p:nvPr/>
          </p:nvGrpSpPr>
          <p:grpSpPr>
            <a:xfrm>
              <a:off x="3398134" y="2290183"/>
              <a:ext cx="315300" cy="219900"/>
              <a:chOff x="3398134" y="2290183"/>
              <a:chExt cx="315300" cy="219900"/>
            </a:xfrm>
          </p:grpSpPr>
          <p:sp>
            <p:nvSpPr>
              <p:cNvPr id="7461" name="Google Shape;7461;p5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62" name="Google Shape;7462;p57"/>
              <p:cNvCxnSpPr>
                <a:stCxn id="746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463" name="Google Shape;7463;p57"/>
            <p:cNvGrpSpPr/>
            <p:nvPr/>
          </p:nvGrpSpPr>
          <p:grpSpPr>
            <a:xfrm>
              <a:off x="3547823" y="2467358"/>
              <a:ext cx="219900" cy="333527"/>
              <a:chOff x="3547823" y="2467358"/>
              <a:chExt cx="219900" cy="333527"/>
            </a:xfrm>
          </p:grpSpPr>
          <p:sp>
            <p:nvSpPr>
              <p:cNvPr id="7464" name="Google Shape;7464;p5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65" name="Google Shape;7465;p5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466" name="Google Shape;7466;p57"/>
            <p:cNvGrpSpPr/>
            <p:nvPr/>
          </p:nvGrpSpPr>
          <p:grpSpPr>
            <a:xfrm>
              <a:off x="3734138" y="2467358"/>
              <a:ext cx="219900" cy="333527"/>
              <a:chOff x="3734138" y="2467358"/>
              <a:chExt cx="219900" cy="333527"/>
            </a:xfrm>
          </p:grpSpPr>
          <p:sp>
            <p:nvSpPr>
              <p:cNvPr id="7467" name="Google Shape;7467;p5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68" name="Google Shape;7468;p5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469" name="Google Shape;7469;p57"/>
            <p:cNvGrpSpPr/>
            <p:nvPr/>
          </p:nvGrpSpPr>
          <p:grpSpPr>
            <a:xfrm>
              <a:off x="3787560" y="2288011"/>
              <a:ext cx="314661" cy="219900"/>
              <a:chOff x="3787560" y="2288011"/>
              <a:chExt cx="314661" cy="219900"/>
            </a:xfrm>
          </p:grpSpPr>
          <p:sp>
            <p:nvSpPr>
              <p:cNvPr id="7470" name="Google Shape;7470;p5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1" name="Google Shape;7471;p5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472" name="Google Shape;7472;p57"/>
            <p:cNvGrpSpPr/>
            <p:nvPr/>
          </p:nvGrpSpPr>
          <p:grpSpPr>
            <a:xfrm>
              <a:off x="3637290" y="2057755"/>
              <a:ext cx="219900" cy="335499"/>
              <a:chOff x="3637290" y="2057755"/>
              <a:chExt cx="219900" cy="335499"/>
            </a:xfrm>
          </p:grpSpPr>
          <p:sp>
            <p:nvSpPr>
              <p:cNvPr id="7473" name="Google Shape;7473;p5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474" name="Google Shape;7474;p5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475" name="Google Shape;7475;p57"/>
          <p:cNvGrpSpPr/>
          <p:nvPr/>
        </p:nvGrpSpPr>
        <p:grpSpPr>
          <a:xfrm>
            <a:off x="4899249" y="1859290"/>
            <a:ext cx="710153" cy="710153"/>
            <a:chOff x="5007123" y="2079403"/>
            <a:chExt cx="687600" cy="687600"/>
          </a:xfrm>
        </p:grpSpPr>
        <p:sp>
          <p:nvSpPr>
            <p:cNvPr id="7476" name="Google Shape;7476;p5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57"/>
          <p:cNvGrpSpPr/>
          <p:nvPr/>
        </p:nvGrpSpPr>
        <p:grpSpPr>
          <a:xfrm>
            <a:off x="5708687" y="1853796"/>
            <a:ext cx="720998" cy="721183"/>
            <a:chOff x="5797446" y="2063053"/>
            <a:chExt cx="698100" cy="698280"/>
          </a:xfrm>
        </p:grpSpPr>
        <p:sp>
          <p:nvSpPr>
            <p:cNvPr id="7481" name="Google Shape;7481;p5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57"/>
          <p:cNvGrpSpPr/>
          <p:nvPr/>
        </p:nvGrpSpPr>
        <p:grpSpPr>
          <a:xfrm>
            <a:off x="8153834" y="3499401"/>
            <a:ext cx="280585" cy="673164"/>
            <a:chOff x="8075075" y="3754290"/>
            <a:chExt cx="255612" cy="613194"/>
          </a:xfrm>
        </p:grpSpPr>
        <p:grpSp>
          <p:nvGrpSpPr>
            <p:cNvPr id="7486" name="Google Shape;7486;p57"/>
            <p:cNvGrpSpPr/>
            <p:nvPr/>
          </p:nvGrpSpPr>
          <p:grpSpPr>
            <a:xfrm>
              <a:off x="8075075" y="3754290"/>
              <a:ext cx="255612" cy="613194"/>
              <a:chOff x="8075075" y="3754290"/>
              <a:chExt cx="255612" cy="613194"/>
            </a:xfrm>
          </p:grpSpPr>
          <p:sp>
            <p:nvSpPr>
              <p:cNvPr id="7487" name="Google Shape;7487;p5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9" name="Google Shape;7489;p5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57"/>
          <p:cNvGrpSpPr/>
          <p:nvPr/>
        </p:nvGrpSpPr>
        <p:grpSpPr>
          <a:xfrm>
            <a:off x="5270892" y="3488198"/>
            <a:ext cx="470352" cy="683745"/>
            <a:chOff x="1697726" y="3244179"/>
            <a:chExt cx="788124" cy="1146069"/>
          </a:xfrm>
        </p:grpSpPr>
        <p:sp>
          <p:nvSpPr>
            <p:cNvPr id="7491" name="Google Shape;7491;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3" name="Google Shape;7493;p57"/>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4" name="Google Shape;7494;p57"/>
          <p:cNvGrpSpPr/>
          <p:nvPr/>
        </p:nvGrpSpPr>
        <p:grpSpPr>
          <a:xfrm>
            <a:off x="5892043" y="3499400"/>
            <a:ext cx="293891" cy="293845"/>
            <a:chOff x="6134814" y="3754290"/>
            <a:chExt cx="293891" cy="293845"/>
          </a:xfrm>
        </p:grpSpPr>
        <p:sp>
          <p:nvSpPr>
            <p:cNvPr id="7495" name="Google Shape;7495;p5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57"/>
          <p:cNvGrpSpPr/>
          <p:nvPr/>
        </p:nvGrpSpPr>
        <p:grpSpPr>
          <a:xfrm>
            <a:off x="5892043" y="3878071"/>
            <a:ext cx="293891" cy="293891"/>
            <a:chOff x="6134814" y="4086186"/>
            <a:chExt cx="293891" cy="293891"/>
          </a:xfrm>
        </p:grpSpPr>
        <p:sp>
          <p:nvSpPr>
            <p:cNvPr id="7498" name="Google Shape;7498;p5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0" name="Google Shape;7500;p57"/>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7"/>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2" name="Google Shape;7502;p57"/>
          <p:cNvGrpSpPr/>
          <p:nvPr/>
        </p:nvGrpSpPr>
        <p:grpSpPr>
          <a:xfrm>
            <a:off x="7817018" y="2706764"/>
            <a:ext cx="622883" cy="621944"/>
            <a:chOff x="1187048" y="238125"/>
            <a:chExt cx="5256397" cy="5248476"/>
          </a:xfrm>
        </p:grpSpPr>
        <p:sp>
          <p:nvSpPr>
            <p:cNvPr id="7503" name="Google Shape;7503;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57"/>
          <p:cNvGrpSpPr/>
          <p:nvPr/>
        </p:nvGrpSpPr>
        <p:grpSpPr>
          <a:xfrm>
            <a:off x="2274123" y="2716372"/>
            <a:ext cx="1310987" cy="612407"/>
            <a:chOff x="238125" y="1188750"/>
            <a:chExt cx="7140450" cy="3335550"/>
          </a:xfrm>
        </p:grpSpPr>
        <p:sp>
          <p:nvSpPr>
            <p:cNvPr id="7508" name="Google Shape;7508;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57"/>
          <p:cNvGrpSpPr/>
          <p:nvPr/>
        </p:nvGrpSpPr>
        <p:grpSpPr>
          <a:xfrm>
            <a:off x="6599995" y="2706927"/>
            <a:ext cx="1110299" cy="621702"/>
            <a:chOff x="238125" y="1335475"/>
            <a:chExt cx="5418735" cy="3034175"/>
          </a:xfrm>
        </p:grpSpPr>
        <p:sp>
          <p:nvSpPr>
            <p:cNvPr id="7514" name="Google Shape;7514;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7" name="Google Shape;7517;p57"/>
          <p:cNvGrpSpPr/>
          <p:nvPr/>
        </p:nvGrpSpPr>
        <p:grpSpPr>
          <a:xfrm>
            <a:off x="5417655" y="2703824"/>
            <a:ext cx="1074451" cy="627181"/>
            <a:chOff x="5359127" y="2910889"/>
            <a:chExt cx="1097723" cy="640831"/>
          </a:xfrm>
        </p:grpSpPr>
        <p:grpSp>
          <p:nvGrpSpPr>
            <p:cNvPr id="7518" name="Google Shape;7518;p57"/>
            <p:cNvGrpSpPr/>
            <p:nvPr/>
          </p:nvGrpSpPr>
          <p:grpSpPr>
            <a:xfrm>
              <a:off x="5929791" y="3263088"/>
              <a:ext cx="527060" cy="287097"/>
              <a:chOff x="5929791" y="3263088"/>
              <a:chExt cx="527060" cy="287097"/>
            </a:xfrm>
          </p:grpSpPr>
          <p:sp>
            <p:nvSpPr>
              <p:cNvPr id="7519" name="Google Shape;7519;p5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20" name="Google Shape;7520;p5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21" name="Google Shape;7521;p57"/>
            <p:cNvGrpSpPr/>
            <p:nvPr/>
          </p:nvGrpSpPr>
          <p:grpSpPr>
            <a:xfrm>
              <a:off x="5359127" y="3263089"/>
              <a:ext cx="526428" cy="288631"/>
              <a:chOff x="5359127" y="3263089"/>
              <a:chExt cx="526428" cy="288631"/>
            </a:xfrm>
          </p:grpSpPr>
          <p:sp>
            <p:nvSpPr>
              <p:cNvPr id="7522" name="Google Shape;7522;p5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23" name="Google Shape;7523;p5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24" name="Google Shape;7524;p57"/>
            <p:cNvGrpSpPr/>
            <p:nvPr/>
          </p:nvGrpSpPr>
          <p:grpSpPr>
            <a:xfrm>
              <a:off x="5551525" y="2910889"/>
              <a:ext cx="520901" cy="610283"/>
              <a:chOff x="5551525" y="2910889"/>
              <a:chExt cx="520901" cy="610283"/>
            </a:xfrm>
          </p:grpSpPr>
          <p:sp>
            <p:nvSpPr>
              <p:cNvPr id="7525" name="Google Shape;7525;p5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26" name="Google Shape;7526;p5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27" name="Google Shape;7527;p57"/>
            <p:cNvGrpSpPr/>
            <p:nvPr/>
          </p:nvGrpSpPr>
          <p:grpSpPr>
            <a:xfrm>
              <a:off x="5743962" y="2919100"/>
              <a:ext cx="623674" cy="284502"/>
              <a:chOff x="5743962" y="2919100"/>
              <a:chExt cx="623674" cy="284502"/>
            </a:xfrm>
          </p:grpSpPr>
          <p:sp>
            <p:nvSpPr>
              <p:cNvPr id="7528" name="Google Shape;7528;p5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29" name="Google Shape;7529;p5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530" name="Google Shape;7530;p57"/>
          <p:cNvGrpSpPr/>
          <p:nvPr/>
        </p:nvGrpSpPr>
        <p:grpSpPr>
          <a:xfrm>
            <a:off x="7568868" y="1854536"/>
            <a:ext cx="874976" cy="719600"/>
            <a:chOff x="7608988" y="2093194"/>
            <a:chExt cx="817276" cy="672147"/>
          </a:xfrm>
        </p:grpSpPr>
        <p:cxnSp>
          <p:nvCxnSpPr>
            <p:cNvPr id="7531" name="Google Shape;7531;p5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32" name="Google Shape;7532;p5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33" name="Google Shape;7533;p5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34" name="Google Shape;7534;p5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35" name="Google Shape;7535;p5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536" name="Google Shape;7536;p5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537" name="Google Shape;7537;p57"/>
            <p:cNvGrpSpPr/>
            <p:nvPr/>
          </p:nvGrpSpPr>
          <p:grpSpPr>
            <a:xfrm>
              <a:off x="7721175" y="2093194"/>
              <a:ext cx="599587" cy="623846"/>
              <a:chOff x="7721175" y="2093194"/>
              <a:chExt cx="599587" cy="623846"/>
            </a:xfrm>
          </p:grpSpPr>
          <p:grpSp>
            <p:nvGrpSpPr>
              <p:cNvPr id="7538" name="Google Shape;7538;p57"/>
              <p:cNvGrpSpPr/>
              <p:nvPr/>
            </p:nvGrpSpPr>
            <p:grpSpPr>
              <a:xfrm>
                <a:off x="7721175" y="2093194"/>
                <a:ext cx="291605" cy="623846"/>
                <a:chOff x="9405575" y="2061418"/>
                <a:chExt cx="291605" cy="623846"/>
              </a:xfrm>
            </p:grpSpPr>
            <p:sp>
              <p:nvSpPr>
                <p:cNvPr id="7539" name="Google Shape;7539;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57"/>
              <p:cNvGrpSpPr/>
              <p:nvPr/>
            </p:nvGrpSpPr>
            <p:grpSpPr>
              <a:xfrm flipH="1">
                <a:off x="8029157" y="2093194"/>
                <a:ext cx="291605" cy="623846"/>
                <a:chOff x="9405575" y="2061418"/>
                <a:chExt cx="291605" cy="623846"/>
              </a:xfrm>
            </p:grpSpPr>
            <p:sp>
              <p:nvSpPr>
                <p:cNvPr id="7547" name="Google Shape;7547;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54" name="Google Shape;7554;p57"/>
          <p:cNvGrpSpPr/>
          <p:nvPr/>
        </p:nvGrpSpPr>
        <p:grpSpPr>
          <a:xfrm>
            <a:off x="4013304" y="970938"/>
            <a:ext cx="712557" cy="785901"/>
            <a:chOff x="4206459" y="1191441"/>
            <a:chExt cx="712557" cy="785901"/>
          </a:xfrm>
        </p:grpSpPr>
        <p:sp>
          <p:nvSpPr>
            <p:cNvPr id="7555" name="Google Shape;7555;p5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9" name="Google Shape;7559;p57"/>
            <p:cNvGrpSpPr/>
            <p:nvPr/>
          </p:nvGrpSpPr>
          <p:grpSpPr>
            <a:xfrm>
              <a:off x="4644280" y="1290523"/>
              <a:ext cx="143716" cy="29463"/>
              <a:chOff x="4644280" y="1290523"/>
              <a:chExt cx="143716" cy="29463"/>
            </a:xfrm>
          </p:grpSpPr>
          <p:sp>
            <p:nvSpPr>
              <p:cNvPr id="7560" name="Google Shape;7560;p5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57"/>
            <p:cNvGrpSpPr/>
            <p:nvPr/>
          </p:nvGrpSpPr>
          <p:grpSpPr>
            <a:xfrm>
              <a:off x="4356567" y="1191441"/>
              <a:ext cx="143690" cy="29488"/>
              <a:chOff x="4356567" y="1191441"/>
              <a:chExt cx="143690" cy="29488"/>
            </a:xfrm>
          </p:grpSpPr>
          <p:sp>
            <p:nvSpPr>
              <p:cNvPr id="7565" name="Google Shape;7565;p5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57"/>
            <p:cNvGrpSpPr/>
            <p:nvPr/>
          </p:nvGrpSpPr>
          <p:grpSpPr>
            <a:xfrm>
              <a:off x="4339009" y="1863727"/>
              <a:ext cx="143703" cy="29476"/>
              <a:chOff x="4339009" y="1863727"/>
              <a:chExt cx="143703" cy="29476"/>
            </a:xfrm>
          </p:grpSpPr>
          <p:sp>
            <p:nvSpPr>
              <p:cNvPr id="7570" name="Google Shape;7570;p5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7"/>
            <p:cNvGrpSpPr/>
            <p:nvPr/>
          </p:nvGrpSpPr>
          <p:grpSpPr>
            <a:xfrm>
              <a:off x="4206459" y="1607315"/>
              <a:ext cx="29539" cy="142899"/>
              <a:chOff x="4206459" y="1607315"/>
              <a:chExt cx="29539" cy="142899"/>
            </a:xfrm>
          </p:grpSpPr>
          <p:sp>
            <p:nvSpPr>
              <p:cNvPr id="7575" name="Google Shape;7575;p5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5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3" name="Google Shape;7583;p57"/>
            <p:cNvGrpSpPr/>
            <p:nvPr/>
          </p:nvGrpSpPr>
          <p:grpSpPr>
            <a:xfrm>
              <a:off x="4889463" y="1423737"/>
              <a:ext cx="29552" cy="142899"/>
              <a:chOff x="4889463" y="1423737"/>
              <a:chExt cx="29552" cy="142899"/>
            </a:xfrm>
          </p:grpSpPr>
          <p:sp>
            <p:nvSpPr>
              <p:cNvPr id="7584" name="Google Shape;7584;p5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57"/>
            <p:cNvGrpSpPr/>
            <p:nvPr/>
          </p:nvGrpSpPr>
          <p:grpSpPr>
            <a:xfrm>
              <a:off x="4771663" y="1876896"/>
              <a:ext cx="108651" cy="100447"/>
              <a:chOff x="4771663" y="1876896"/>
              <a:chExt cx="108651" cy="100447"/>
            </a:xfrm>
          </p:grpSpPr>
          <p:sp>
            <p:nvSpPr>
              <p:cNvPr id="7589" name="Google Shape;7589;p5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3" name="Google Shape;7593;p57"/>
          <p:cNvGrpSpPr/>
          <p:nvPr/>
        </p:nvGrpSpPr>
        <p:grpSpPr>
          <a:xfrm>
            <a:off x="4008780" y="1854161"/>
            <a:ext cx="791287" cy="720350"/>
            <a:chOff x="267375" y="1071875"/>
            <a:chExt cx="470500" cy="428550"/>
          </a:xfrm>
        </p:grpSpPr>
        <p:sp>
          <p:nvSpPr>
            <p:cNvPr id="7594" name="Google Shape;7594;p5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57"/>
          <p:cNvGrpSpPr/>
          <p:nvPr/>
        </p:nvGrpSpPr>
        <p:grpSpPr>
          <a:xfrm>
            <a:off x="709275" y="3498791"/>
            <a:ext cx="1408444" cy="673166"/>
            <a:chOff x="712664" y="3693287"/>
            <a:chExt cx="1460738" cy="698160"/>
          </a:xfrm>
        </p:grpSpPr>
        <p:grpSp>
          <p:nvGrpSpPr>
            <p:cNvPr id="7603" name="Google Shape;7603;p57"/>
            <p:cNvGrpSpPr/>
            <p:nvPr/>
          </p:nvGrpSpPr>
          <p:grpSpPr>
            <a:xfrm>
              <a:off x="1380079" y="4133090"/>
              <a:ext cx="234048" cy="258099"/>
              <a:chOff x="1380079" y="4133090"/>
              <a:chExt cx="234048" cy="258099"/>
            </a:xfrm>
          </p:grpSpPr>
          <p:sp>
            <p:nvSpPr>
              <p:cNvPr id="7604" name="Google Shape;7604;p5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57"/>
            <p:cNvGrpSpPr/>
            <p:nvPr/>
          </p:nvGrpSpPr>
          <p:grpSpPr>
            <a:xfrm>
              <a:off x="884610" y="3864082"/>
              <a:ext cx="1118566" cy="527275"/>
              <a:chOff x="890961" y="3865463"/>
              <a:chExt cx="1115221" cy="525698"/>
            </a:xfrm>
          </p:grpSpPr>
          <p:sp>
            <p:nvSpPr>
              <p:cNvPr id="7608" name="Google Shape;7608;p5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7"/>
            <p:cNvGrpSpPr/>
            <p:nvPr/>
          </p:nvGrpSpPr>
          <p:grpSpPr>
            <a:xfrm>
              <a:off x="712664" y="3693287"/>
              <a:ext cx="1460738" cy="698160"/>
              <a:chOff x="712664" y="3693025"/>
              <a:chExt cx="1460738" cy="698160"/>
            </a:xfrm>
          </p:grpSpPr>
          <p:sp>
            <p:nvSpPr>
              <p:cNvPr id="7612" name="Google Shape;7612;p5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8" name="Google Shape;7618;p57"/>
          <p:cNvGrpSpPr/>
          <p:nvPr/>
        </p:nvGrpSpPr>
        <p:grpSpPr>
          <a:xfrm>
            <a:off x="3146990" y="970938"/>
            <a:ext cx="795485" cy="738831"/>
            <a:chOff x="3348603" y="1236445"/>
            <a:chExt cx="749256" cy="695894"/>
          </a:xfrm>
        </p:grpSpPr>
        <p:grpSp>
          <p:nvGrpSpPr>
            <p:cNvPr id="7619" name="Google Shape;7619;p57"/>
            <p:cNvGrpSpPr/>
            <p:nvPr/>
          </p:nvGrpSpPr>
          <p:grpSpPr>
            <a:xfrm>
              <a:off x="3583779" y="1236445"/>
              <a:ext cx="293795" cy="285811"/>
              <a:chOff x="3750225" y="1774000"/>
              <a:chExt cx="149575" cy="145525"/>
            </a:xfrm>
          </p:grpSpPr>
          <p:sp>
            <p:nvSpPr>
              <p:cNvPr id="7620" name="Google Shape;7620;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57"/>
            <p:cNvGrpSpPr/>
            <p:nvPr/>
          </p:nvGrpSpPr>
          <p:grpSpPr>
            <a:xfrm>
              <a:off x="3775534" y="1462599"/>
              <a:ext cx="322325" cy="285958"/>
              <a:chOff x="3847850" y="1889150"/>
              <a:chExt cx="164100" cy="145600"/>
            </a:xfrm>
          </p:grpSpPr>
          <p:sp>
            <p:nvSpPr>
              <p:cNvPr id="7623" name="Google Shape;7623;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57"/>
            <p:cNvGrpSpPr/>
            <p:nvPr/>
          </p:nvGrpSpPr>
          <p:grpSpPr>
            <a:xfrm>
              <a:off x="3545329" y="1646528"/>
              <a:ext cx="293746" cy="285811"/>
              <a:chOff x="3730650" y="1982800"/>
              <a:chExt cx="149550" cy="145525"/>
            </a:xfrm>
          </p:grpSpPr>
          <p:sp>
            <p:nvSpPr>
              <p:cNvPr id="7626" name="Google Shape;7626;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57"/>
            <p:cNvGrpSpPr/>
            <p:nvPr/>
          </p:nvGrpSpPr>
          <p:grpSpPr>
            <a:xfrm>
              <a:off x="3348603" y="1415046"/>
              <a:ext cx="294384" cy="284387"/>
              <a:chOff x="3630494" y="1864938"/>
              <a:chExt cx="149875" cy="144800"/>
            </a:xfrm>
          </p:grpSpPr>
          <p:sp>
            <p:nvSpPr>
              <p:cNvPr id="7629" name="Google Shape;7629;p5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1" name="Google Shape;7631;p57"/>
          <p:cNvGrpSpPr/>
          <p:nvPr/>
        </p:nvGrpSpPr>
        <p:grpSpPr>
          <a:xfrm>
            <a:off x="2268517" y="3493834"/>
            <a:ext cx="1324924" cy="678083"/>
            <a:chOff x="2413923" y="3711366"/>
            <a:chExt cx="1374117" cy="703260"/>
          </a:xfrm>
        </p:grpSpPr>
        <p:grpSp>
          <p:nvGrpSpPr>
            <p:cNvPr id="7632" name="Google Shape;7632;p57"/>
            <p:cNvGrpSpPr/>
            <p:nvPr/>
          </p:nvGrpSpPr>
          <p:grpSpPr>
            <a:xfrm>
              <a:off x="2413923" y="3711366"/>
              <a:ext cx="1374117" cy="703260"/>
              <a:chOff x="2413923" y="3711366"/>
              <a:chExt cx="1374117" cy="703260"/>
            </a:xfrm>
          </p:grpSpPr>
          <p:sp>
            <p:nvSpPr>
              <p:cNvPr id="7633" name="Google Shape;7633;p5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4" name="Google Shape;7634;p57"/>
              <p:cNvGrpSpPr/>
              <p:nvPr/>
            </p:nvGrpSpPr>
            <p:grpSpPr>
              <a:xfrm>
                <a:off x="2600284" y="3808654"/>
                <a:ext cx="234506" cy="138009"/>
                <a:chOff x="2600284" y="3808654"/>
                <a:chExt cx="234506" cy="138009"/>
              </a:xfrm>
            </p:grpSpPr>
            <p:sp>
              <p:nvSpPr>
                <p:cNvPr id="7635" name="Google Shape;7635;p5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36" name="Google Shape;7636;p5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37" name="Google Shape;7637;p57"/>
              <p:cNvGrpSpPr/>
              <p:nvPr/>
            </p:nvGrpSpPr>
            <p:grpSpPr>
              <a:xfrm>
                <a:off x="3359659" y="3805664"/>
                <a:ext cx="232294" cy="141000"/>
                <a:chOff x="3359659" y="3805664"/>
                <a:chExt cx="232294" cy="141000"/>
              </a:xfrm>
            </p:grpSpPr>
            <p:sp>
              <p:nvSpPr>
                <p:cNvPr id="7638" name="Google Shape;7638;p5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39" name="Google Shape;7639;p5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40" name="Google Shape;7640;p57"/>
              <p:cNvGrpSpPr/>
              <p:nvPr/>
            </p:nvGrpSpPr>
            <p:grpSpPr>
              <a:xfrm>
                <a:off x="3067316" y="3711366"/>
                <a:ext cx="66900" cy="166809"/>
                <a:chOff x="3067316" y="3711366"/>
                <a:chExt cx="66900" cy="166809"/>
              </a:xfrm>
            </p:grpSpPr>
            <p:sp>
              <p:nvSpPr>
                <p:cNvPr id="7641" name="Google Shape;7641;p5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2" name="Google Shape;7642;p5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43" name="Google Shape;7643;p57"/>
              <p:cNvGrpSpPr/>
              <p:nvPr/>
            </p:nvGrpSpPr>
            <p:grpSpPr>
              <a:xfrm>
                <a:off x="2413923" y="4058666"/>
                <a:ext cx="224119" cy="66900"/>
                <a:chOff x="2413923" y="4058666"/>
                <a:chExt cx="224119" cy="66900"/>
              </a:xfrm>
            </p:grpSpPr>
            <p:sp>
              <p:nvSpPr>
                <p:cNvPr id="7644" name="Google Shape;7644;p5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5" name="Google Shape;7645;p5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46" name="Google Shape;7646;p57"/>
              <p:cNvGrpSpPr/>
              <p:nvPr/>
            </p:nvGrpSpPr>
            <p:grpSpPr>
              <a:xfrm>
                <a:off x="3564643" y="4058666"/>
                <a:ext cx="223397" cy="66900"/>
                <a:chOff x="3564643" y="4058666"/>
                <a:chExt cx="223397" cy="66900"/>
              </a:xfrm>
            </p:grpSpPr>
            <p:sp>
              <p:nvSpPr>
                <p:cNvPr id="7647" name="Google Shape;7647;p5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8" name="Google Shape;7648;p5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649" name="Google Shape;7649;p57"/>
            <p:cNvGrpSpPr/>
            <p:nvPr/>
          </p:nvGrpSpPr>
          <p:grpSpPr>
            <a:xfrm>
              <a:off x="2633353" y="3965763"/>
              <a:ext cx="933975" cy="445687"/>
              <a:chOff x="2633353" y="3965763"/>
              <a:chExt cx="933975" cy="445687"/>
            </a:xfrm>
          </p:grpSpPr>
          <p:sp>
            <p:nvSpPr>
              <p:cNvPr id="7650" name="Google Shape;7650;p5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2" name="Google Shape;7652;p57"/>
          <p:cNvGrpSpPr/>
          <p:nvPr/>
        </p:nvGrpSpPr>
        <p:grpSpPr>
          <a:xfrm>
            <a:off x="6392789" y="1044382"/>
            <a:ext cx="1131087" cy="587383"/>
            <a:chOff x="238125" y="999450"/>
            <a:chExt cx="7140700" cy="3708225"/>
          </a:xfrm>
        </p:grpSpPr>
        <p:sp>
          <p:nvSpPr>
            <p:cNvPr id="7653" name="Google Shape;7653;p5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57"/>
          <p:cNvGrpSpPr/>
          <p:nvPr/>
        </p:nvGrpSpPr>
        <p:grpSpPr>
          <a:xfrm>
            <a:off x="3744240" y="3493876"/>
            <a:ext cx="1375854" cy="678131"/>
            <a:chOff x="3913765" y="3641905"/>
            <a:chExt cx="1522805" cy="750560"/>
          </a:xfrm>
        </p:grpSpPr>
        <p:grpSp>
          <p:nvGrpSpPr>
            <p:cNvPr id="7663" name="Google Shape;7663;p57"/>
            <p:cNvGrpSpPr/>
            <p:nvPr/>
          </p:nvGrpSpPr>
          <p:grpSpPr>
            <a:xfrm>
              <a:off x="3913765" y="3997002"/>
              <a:ext cx="1522805" cy="395463"/>
              <a:chOff x="3913765" y="3997002"/>
              <a:chExt cx="1522805" cy="395463"/>
            </a:xfrm>
          </p:grpSpPr>
          <p:grpSp>
            <p:nvGrpSpPr>
              <p:cNvPr id="7664" name="Google Shape;7664;p57"/>
              <p:cNvGrpSpPr/>
              <p:nvPr/>
            </p:nvGrpSpPr>
            <p:grpSpPr>
              <a:xfrm>
                <a:off x="3913765" y="4138659"/>
                <a:ext cx="507602" cy="253806"/>
                <a:chOff x="3913765" y="4138659"/>
                <a:chExt cx="507602" cy="253806"/>
              </a:xfrm>
            </p:grpSpPr>
            <p:sp>
              <p:nvSpPr>
                <p:cNvPr id="7665" name="Google Shape;7665;p5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667" name="Google Shape;7667;p57"/>
              <p:cNvGrpSpPr/>
              <p:nvPr/>
            </p:nvGrpSpPr>
            <p:grpSpPr>
              <a:xfrm>
                <a:off x="4421361" y="3997002"/>
                <a:ext cx="507618" cy="395463"/>
                <a:chOff x="4421361" y="3997002"/>
                <a:chExt cx="507618" cy="395463"/>
              </a:xfrm>
            </p:grpSpPr>
            <p:sp>
              <p:nvSpPr>
                <p:cNvPr id="7668" name="Google Shape;7668;p5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57"/>
              <p:cNvGrpSpPr/>
              <p:nvPr/>
            </p:nvGrpSpPr>
            <p:grpSpPr>
              <a:xfrm>
                <a:off x="4928973" y="4189418"/>
                <a:ext cx="507596" cy="203047"/>
                <a:chOff x="4928973" y="4189418"/>
                <a:chExt cx="507596" cy="203047"/>
              </a:xfrm>
            </p:grpSpPr>
            <p:sp>
              <p:nvSpPr>
                <p:cNvPr id="7671" name="Google Shape;7671;p5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3" name="Google Shape;7673;p57"/>
            <p:cNvGrpSpPr/>
            <p:nvPr/>
          </p:nvGrpSpPr>
          <p:grpSpPr>
            <a:xfrm>
              <a:off x="4482186" y="3641905"/>
              <a:ext cx="397605" cy="349784"/>
              <a:chOff x="2906375" y="1159725"/>
              <a:chExt cx="1860575" cy="1636800"/>
            </a:xfrm>
          </p:grpSpPr>
          <p:sp>
            <p:nvSpPr>
              <p:cNvPr id="7674" name="Google Shape;7674;p5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8" name="Google Shape;7678;p57"/>
          <p:cNvGrpSpPr/>
          <p:nvPr/>
        </p:nvGrpSpPr>
        <p:grpSpPr>
          <a:xfrm>
            <a:off x="6528949" y="1853803"/>
            <a:ext cx="940737" cy="721067"/>
            <a:chOff x="6599718" y="2068734"/>
            <a:chExt cx="940737" cy="721067"/>
          </a:xfrm>
        </p:grpSpPr>
        <p:sp>
          <p:nvSpPr>
            <p:cNvPr id="7679" name="Google Shape;7679;p5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5" name="Google Shape;7685;p57"/>
            <p:cNvGrpSpPr/>
            <p:nvPr/>
          </p:nvGrpSpPr>
          <p:grpSpPr>
            <a:xfrm>
              <a:off x="6836957" y="2068734"/>
              <a:ext cx="461892" cy="721067"/>
              <a:chOff x="6836957" y="2068734"/>
              <a:chExt cx="461892" cy="721067"/>
            </a:xfrm>
          </p:grpSpPr>
          <p:sp>
            <p:nvSpPr>
              <p:cNvPr id="7686" name="Google Shape;7686;p5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2" name="Google Shape;7692;p57"/>
              <p:cNvGrpSpPr/>
              <p:nvPr/>
            </p:nvGrpSpPr>
            <p:grpSpPr>
              <a:xfrm>
                <a:off x="6836957" y="2068734"/>
                <a:ext cx="461892" cy="721067"/>
                <a:chOff x="6836957" y="2068734"/>
                <a:chExt cx="461892" cy="721067"/>
              </a:xfrm>
            </p:grpSpPr>
            <p:sp>
              <p:nvSpPr>
                <p:cNvPr id="7693" name="Google Shape;7693;p5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00" name="Google Shape;7700;p57"/>
          <p:cNvGrpSpPr/>
          <p:nvPr/>
        </p:nvGrpSpPr>
        <p:grpSpPr>
          <a:xfrm>
            <a:off x="2412267" y="1858149"/>
            <a:ext cx="712577" cy="712374"/>
            <a:chOff x="2559249" y="2069323"/>
            <a:chExt cx="685566" cy="685634"/>
          </a:xfrm>
        </p:grpSpPr>
        <p:sp>
          <p:nvSpPr>
            <p:cNvPr id="7701" name="Google Shape;7701;p5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57"/>
          <p:cNvGrpSpPr/>
          <p:nvPr/>
        </p:nvGrpSpPr>
        <p:grpSpPr>
          <a:xfrm>
            <a:off x="7594705" y="970938"/>
            <a:ext cx="845645" cy="711911"/>
            <a:chOff x="951975" y="315800"/>
            <a:chExt cx="5860325" cy="4933550"/>
          </a:xfrm>
        </p:grpSpPr>
        <p:sp>
          <p:nvSpPr>
            <p:cNvPr id="7715" name="Google Shape;7715;p5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7"/>
          <p:cNvGrpSpPr/>
          <p:nvPr/>
        </p:nvGrpSpPr>
        <p:grpSpPr>
          <a:xfrm>
            <a:off x="3691834" y="2707047"/>
            <a:ext cx="1617932" cy="621724"/>
            <a:chOff x="3862800" y="3038525"/>
            <a:chExt cx="1329006" cy="510698"/>
          </a:xfrm>
        </p:grpSpPr>
        <p:sp>
          <p:nvSpPr>
            <p:cNvPr id="7724" name="Google Shape;7724;p5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6" name="Google Shape;7726;p57"/>
            <p:cNvGrpSpPr/>
            <p:nvPr/>
          </p:nvGrpSpPr>
          <p:grpSpPr>
            <a:xfrm>
              <a:off x="3967075" y="3040337"/>
              <a:ext cx="1019927" cy="402126"/>
              <a:chOff x="3967075" y="3040337"/>
              <a:chExt cx="1019927" cy="402126"/>
            </a:xfrm>
          </p:grpSpPr>
          <p:sp>
            <p:nvSpPr>
              <p:cNvPr id="7727" name="Google Shape;7727;p5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57"/>
            <p:cNvGrpSpPr/>
            <p:nvPr/>
          </p:nvGrpSpPr>
          <p:grpSpPr>
            <a:xfrm>
              <a:off x="4186700" y="3040337"/>
              <a:ext cx="390475" cy="183289"/>
              <a:chOff x="4186700" y="3040337"/>
              <a:chExt cx="390475" cy="183289"/>
            </a:xfrm>
          </p:grpSpPr>
          <p:sp>
            <p:nvSpPr>
              <p:cNvPr id="7730" name="Google Shape;7730;p5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57"/>
            <p:cNvGrpSpPr/>
            <p:nvPr/>
          </p:nvGrpSpPr>
          <p:grpSpPr>
            <a:xfrm>
              <a:off x="4073727" y="3040337"/>
              <a:ext cx="697794" cy="296263"/>
              <a:chOff x="4073727" y="3040337"/>
              <a:chExt cx="697794" cy="296263"/>
            </a:xfrm>
          </p:grpSpPr>
          <p:sp>
            <p:nvSpPr>
              <p:cNvPr id="7733" name="Google Shape;7733;p5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57"/>
            <p:cNvGrpSpPr/>
            <p:nvPr/>
          </p:nvGrpSpPr>
          <p:grpSpPr>
            <a:xfrm>
              <a:off x="3862800" y="3038525"/>
              <a:ext cx="1329006" cy="510698"/>
              <a:chOff x="3862800" y="3038525"/>
              <a:chExt cx="1329006" cy="510698"/>
            </a:xfrm>
          </p:grpSpPr>
          <p:sp>
            <p:nvSpPr>
              <p:cNvPr id="7736" name="Google Shape;7736;p5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8" name="Google Shape;7738;p57"/>
          <p:cNvGrpSpPr/>
          <p:nvPr/>
        </p:nvGrpSpPr>
        <p:grpSpPr>
          <a:xfrm>
            <a:off x="700156" y="970938"/>
            <a:ext cx="883205" cy="775176"/>
            <a:chOff x="649648" y="271400"/>
            <a:chExt cx="6215377" cy="5455143"/>
          </a:xfrm>
        </p:grpSpPr>
        <p:sp>
          <p:nvSpPr>
            <p:cNvPr id="7739" name="Google Shape;7739;p5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57"/>
          <p:cNvGrpSpPr/>
          <p:nvPr/>
        </p:nvGrpSpPr>
        <p:grpSpPr>
          <a:xfrm>
            <a:off x="2308457" y="970938"/>
            <a:ext cx="767704" cy="815489"/>
            <a:chOff x="2499700" y="1135950"/>
            <a:chExt cx="732402" cy="777990"/>
          </a:xfrm>
        </p:grpSpPr>
        <p:grpSp>
          <p:nvGrpSpPr>
            <p:cNvPr id="7752" name="Google Shape;7752;p57"/>
            <p:cNvGrpSpPr/>
            <p:nvPr/>
          </p:nvGrpSpPr>
          <p:grpSpPr>
            <a:xfrm>
              <a:off x="2499700" y="1135950"/>
              <a:ext cx="732402" cy="694705"/>
              <a:chOff x="2499700" y="1135950"/>
              <a:chExt cx="732402" cy="694705"/>
            </a:xfrm>
          </p:grpSpPr>
          <p:sp>
            <p:nvSpPr>
              <p:cNvPr id="7753" name="Google Shape;7753;p5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7"/>
            <p:cNvGrpSpPr/>
            <p:nvPr/>
          </p:nvGrpSpPr>
          <p:grpSpPr>
            <a:xfrm>
              <a:off x="2517909" y="1188726"/>
              <a:ext cx="702702" cy="725214"/>
              <a:chOff x="2517909" y="1188726"/>
              <a:chExt cx="702702" cy="725214"/>
            </a:xfrm>
          </p:grpSpPr>
          <p:sp>
            <p:nvSpPr>
              <p:cNvPr id="7781" name="Google Shape;7781;p5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6" name="Google Shape;7786;p57"/>
          <p:cNvGrpSpPr/>
          <p:nvPr/>
        </p:nvGrpSpPr>
        <p:grpSpPr>
          <a:xfrm>
            <a:off x="1654189" y="970938"/>
            <a:ext cx="583439" cy="870229"/>
            <a:chOff x="1716825" y="1121550"/>
            <a:chExt cx="622800" cy="928938"/>
          </a:xfrm>
        </p:grpSpPr>
        <p:grpSp>
          <p:nvGrpSpPr>
            <p:cNvPr id="7787" name="Google Shape;7787;p57"/>
            <p:cNvGrpSpPr/>
            <p:nvPr/>
          </p:nvGrpSpPr>
          <p:grpSpPr>
            <a:xfrm>
              <a:off x="1716825" y="1121550"/>
              <a:ext cx="622800" cy="928938"/>
              <a:chOff x="1716825" y="1121550"/>
              <a:chExt cx="622800" cy="928938"/>
            </a:xfrm>
          </p:grpSpPr>
          <p:cxnSp>
            <p:nvCxnSpPr>
              <p:cNvPr id="7788" name="Google Shape;7788;p5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789" name="Google Shape;7789;p5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57"/>
            <p:cNvGrpSpPr/>
            <p:nvPr/>
          </p:nvGrpSpPr>
          <p:grpSpPr>
            <a:xfrm>
              <a:off x="1768050" y="1172775"/>
              <a:ext cx="520200" cy="832000"/>
              <a:chOff x="1768050" y="1172775"/>
              <a:chExt cx="520200" cy="832000"/>
            </a:xfrm>
          </p:grpSpPr>
          <p:cxnSp>
            <p:nvCxnSpPr>
              <p:cNvPr id="7791" name="Google Shape;7791;p5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792" name="Google Shape;7792;p5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57"/>
            <p:cNvGrpSpPr/>
            <p:nvPr/>
          </p:nvGrpSpPr>
          <p:grpSpPr>
            <a:xfrm>
              <a:off x="1820100" y="1225475"/>
              <a:ext cx="416400" cy="729575"/>
              <a:chOff x="1820100" y="1225475"/>
              <a:chExt cx="416400" cy="729575"/>
            </a:xfrm>
          </p:grpSpPr>
          <p:cxnSp>
            <p:nvCxnSpPr>
              <p:cNvPr id="7794" name="Google Shape;7794;p5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795" name="Google Shape;7795;p5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57"/>
            <p:cNvGrpSpPr/>
            <p:nvPr/>
          </p:nvGrpSpPr>
          <p:grpSpPr>
            <a:xfrm>
              <a:off x="1874250" y="1278825"/>
              <a:ext cx="308100" cy="605275"/>
              <a:chOff x="1874250" y="1278825"/>
              <a:chExt cx="308100" cy="605275"/>
            </a:xfrm>
          </p:grpSpPr>
          <p:cxnSp>
            <p:nvCxnSpPr>
              <p:cNvPr id="7797" name="Google Shape;7797;p5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798" name="Google Shape;7798;p5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9" name="Google Shape;7799;p5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57"/>
          <p:cNvGrpSpPr/>
          <p:nvPr/>
        </p:nvGrpSpPr>
        <p:grpSpPr>
          <a:xfrm>
            <a:off x="1574012" y="1857260"/>
            <a:ext cx="739072" cy="714152"/>
            <a:chOff x="4334725" y="1355875"/>
            <a:chExt cx="3106650" cy="3001900"/>
          </a:xfrm>
        </p:grpSpPr>
        <p:grpSp>
          <p:nvGrpSpPr>
            <p:cNvPr id="7801" name="Google Shape;7801;p57"/>
            <p:cNvGrpSpPr/>
            <p:nvPr/>
          </p:nvGrpSpPr>
          <p:grpSpPr>
            <a:xfrm>
              <a:off x="4516050" y="1724875"/>
              <a:ext cx="2693725" cy="2632900"/>
              <a:chOff x="4516050" y="1724875"/>
              <a:chExt cx="2693725" cy="2632900"/>
            </a:xfrm>
          </p:grpSpPr>
          <p:sp>
            <p:nvSpPr>
              <p:cNvPr id="7802" name="Google Shape;7802;p5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57"/>
            <p:cNvGrpSpPr/>
            <p:nvPr/>
          </p:nvGrpSpPr>
          <p:grpSpPr>
            <a:xfrm>
              <a:off x="4334725" y="1355875"/>
              <a:ext cx="3106650" cy="2709650"/>
              <a:chOff x="4334725" y="1355875"/>
              <a:chExt cx="3106650" cy="2709650"/>
            </a:xfrm>
          </p:grpSpPr>
          <p:sp>
            <p:nvSpPr>
              <p:cNvPr id="7806" name="Google Shape;7806;p5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9" name="Google Shape;7809;p57"/>
          <p:cNvGrpSpPr/>
          <p:nvPr/>
        </p:nvGrpSpPr>
        <p:grpSpPr>
          <a:xfrm>
            <a:off x="7690961" y="3488031"/>
            <a:ext cx="312074" cy="684173"/>
            <a:chOff x="7645573" y="3754300"/>
            <a:chExt cx="293855" cy="644170"/>
          </a:xfrm>
        </p:grpSpPr>
        <p:sp>
          <p:nvSpPr>
            <p:cNvPr id="7810" name="Google Shape;7810;p5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57"/>
          <p:cNvGrpSpPr/>
          <p:nvPr/>
        </p:nvGrpSpPr>
        <p:grpSpPr>
          <a:xfrm>
            <a:off x="5612949" y="970938"/>
            <a:ext cx="709011" cy="739359"/>
            <a:chOff x="5830645" y="1256617"/>
            <a:chExt cx="530340" cy="553040"/>
          </a:xfrm>
        </p:grpSpPr>
        <p:grpSp>
          <p:nvGrpSpPr>
            <p:cNvPr id="7813" name="Google Shape;7813;p57"/>
            <p:cNvGrpSpPr/>
            <p:nvPr/>
          </p:nvGrpSpPr>
          <p:grpSpPr>
            <a:xfrm>
              <a:off x="5830645" y="1256617"/>
              <a:ext cx="259743" cy="269909"/>
              <a:chOff x="5830645" y="1256617"/>
              <a:chExt cx="259743" cy="269909"/>
            </a:xfrm>
          </p:grpSpPr>
          <p:sp>
            <p:nvSpPr>
              <p:cNvPr id="7814" name="Google Shape;7814;p5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7"/>
            <p:cNvGrpSpPr/>
            <p:nvPr/>
          </p:nvGrpSpPr>
          <p:grpSpPr>
            <a:xfrm>
              <a:off x="6101293" y="1256617"/>
              <a:ext cx="259692" cy="269909"/>
              <a:chOff x="6101293" y="1256617"/>
              <a:chExt cx="259692" cy="269909"/>
            </a:xfrm>
          </p:grpSpPr>
          <p:sp>
            <p:nvSpPr>
              <p:cNvPr id="7817" name="Google Shape;7817;p5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57"/>
            <p:cNvGrpSpPr/>
            <p:nvPr/>
          </p:nvGrpSpPr>
          <p:grpSpPr>
            <a:xfrm>
              <a:off x="5830645" y="1539749"/>
              <a:ext cx="259692" cy="269909"/>
              <a:chOff x="5830645" y="1539749"/>
              <a:chExt cx="259692" cy="269909"/>
            </a:xfrm>
          </p:grpSpPr>
          <p:sp>
            <p:nvSpPr>
              <p:cNvPr id="7820" name="Google Shape;7820;p5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57"/>
            <p:cNvGrpSpPr/>
            <p:nvPr/>
          </p:nvGrpSpPr>
          <p:grpSpPr>
            <a:xfrm>
              <a:off x="6101293" y="1539749"/>
              <a:ext cx="259692" cy="269909"/>
              <a:chOff x="6101293" y="1539749"/>
              <a:chExt cx="259692" cy="269909"/>
            </a:xfrm>
          </p:grpSpPr>
          <p:sp>
            <p:nvSpPr>
              <p:cNvPr id="7823" name="Google Shape;7823;p5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5" name="Google Shape;7825;p5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7"/>
          <p:cNvGrpSpPr/>
          <p:nvPr/>
        </p:nvGrpSpPr>
        <p:grpSpPr>
          <a:xfrm>
            <a:off x="714444" y="2707054"/>
            <a:ext cx="1452955" cy="621360"/>
            <a:chOff x="732422" y="2990152"/>
            <a:chExt cx="1337773" cy="572102"/>
          </a:xfrm>
        </p:grpSpPr>
        <p:sp>
          <p:nvSpPr>
            <p:cNvPr id="7827" name="Google Shape;7827;p5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6" name="Shape 7836"/>
        <p:cNvGrpSpPr/>
        <p:nvPr/>
      </p:nvGrpSpPr>
      <p:grpSpPr>
        <a:xfrm>
          <a:off x="0" y="0"/>
          <a:ext cx="0" cy="0"/>
          <a:chOff x="0" y="0"/>
          <a:chExt cx="0" cy="0"/>
        </a:xfrm>
      </p:grpSpPr>
      <p:grpSp>
        <p:nvGrpSpPr>
          <p:cNvPr id="7837" name="Google Shape;7837;p58"/>
          <p:cNvGrpSpPr/>
          <p:nvPr/>
        </p:nvGrpSpPr>
        <p:grpSpPr>
          <a:xfrm>
            <a:off x="708579" y="965872"/>
            <a:ext cx="1636117" cy="1526144"/>
            <a:chOff x="729238" y="1179665"/>
            <a:chExt cx="1636117" cy="1526144"/>
          </a:xfrm>
        </p:grpSpPr>
        <p:grpSp>
          <p:nvGrpSpPr>
            <p:cNvPr id="7838" name="Google Shape;7838;p58"/>
            <p:cNvGrpSpPr/>
            <p:nvPr/>
          </p:nvGrpSpPr>
          <p:grpSpPr>
            <a:xfrm>
              <a:off x="729238" y="1179665"/>
              <a:ext cx="80700" cy="1526144"/>
              <a:chOff x="729238" y="1179665"/>
              <a:chExt cx="80700" cy="1526144"/>
            </a:xfrm>
          </p:grpSpPr>
          <p:sp>
            <p:nvSpPr>
              <p:cNvPr id="7839" name="Google Shape;7839;p5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58"/>
            <p:cNvGrpSpPr/>
            <p:nvPr/>
          </p:nvGrpSpPr>
          <p:grpSpPr>
            <a:xfrm>
              <a:off x="903098" y="1179665"/>
              <a:ext cx="80700" cy="1526144"/>
              <a:chOff x="903098" y="1179665"/>
              <a:chExt cx="80700" cy="1526144"/>
            </a:xfrm>
          </p:grpSpPr>
          <p:sp>
            <p:nvSpPr>
              <p:cNvPr id="7850" name="Google Shape;7850;p5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8"/>
            <p:cNvGrpSpPr/>
            <p:nvPr/>
          </p:nvGrpSpPr>
          <p:grpSpPr>
            <a:xfrm>
              <a:off x="1076958" y="1179665"/>
              <a:ext cx="80700" cy="1526144"/>
              <a:chOff x="1076958" y="1179665"/>
              <a:chExt cx="80700" cy="1526144"/>
            </a:xfrm>
          </p:grpSpPr>
          <p:sp>
            <p:nvSpPr>
              <p:cNvPr id="7861" name="Google Shape;7861;p5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58"/>
            <p:cNvGrpSpPr/>
            <p:nvPr/>
          </p:nvGrpSpPr>
          <p:grpSpPr>
            <a:xfrm>
              <a:off x="1247707" y="1179665"/>
              <a:ext cx="80700" cy="1526144"/>
              <a:chOff x="1247707" y="1179665"/>
              <a:chExt cx="80700" cy="1526144"/>
            </a:xfrm>
          </p:grpSpPr>
          <p:sp>
            <p:nvSpPr>
              <p:cNvPr id="7872" name="Google Shape;7872;p5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58"/>
            <p:cNvGrpSpPr/>
            <p:nvPr/>
          </p:nvGrpSpPr>
          <p:grpSpPr>
            <a:xfrm>
              <a:off x="1421567" y="1179665"/>
              <a:ext cx="80700" cy="1526144"/>
              <a:chOff x="1421567" y="1179665"/>
              <a:chExt cx="80700" cy="1526144"/>
            </a:xfrm>
          </p:grpSpPr>
          <p:sp>
            <p:nvSpPr>
              <p:cNvPr id="7883" name="Google Shape;7883;p5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8"/>
            <p:cNvGrpSpPr/>
            <p:nvPr/>
          </p:nvGrpSpPr>
          <p:grpSpPr>
            <a:xfrm>
              <a:off x="1592327" y="1179665"/>
              <a:ext cx="80700" cy="1526144"/>
              <a:chOff x="1592327" y="1179665"/>
              <a:chExt cx="80700" cy="1526144"/>
            </a:xfrm>
          </p:grpSpPr>
          <p:sp>
            <p:nvSpPr>
              <p:cNvPr id="7894" name="Google Shape;7894;p5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58"/>
            <p:cNvGrpSpPr/>
            <p:nvPr/>
          </p:nvGrpSpPr>
          <p:grpSpPr>
            <a:xfrm>
              <a:off x="1766187" y="1179665"/>
              <a:ext cx="80700" cy="1526144"/>
              <a:chOff x="1766187" y="1179665"/>
              <a:chExt cx="80700" cy="1526144"/>
            </a:xfrm>
          </p:grpSpPr>
          <p:sp>
            <p:nvSpPr>
              <p:cNvPr id="7905" name="Google Shape;7905;p5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58"/>
            <p:cNvGrpSpPr/>
            <p:nvPr/>
          </p:nvGrpSpPr>
          <p:grpSpPr>
            <a:xfrm>
              <a:off x="1936935" y="1179665"/>
              <a:ext cx="80700" cy="1526144"/>
              <a:chOff x="1936935" y="1179665"/>
              <a:chExt cx="80700" cy="1526144"/>
            </a:xfrm>
          </p:grpSpPr>
          <p:sp>
            <p:nvSpPr>
              <p:cNvPr id="7916" name="Google Shape;7916;p5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58"/>
            <p:cNvGrpSpPr/>
            <p:nvPr/>
          </p:nvGrpSpPr>
          <p:grpSpPr>
            <a:xfrm>
              <a:off x="2110795" y="1179665"/>
              <a:ext cx="80700" cy="1526144"/>
              <a:chOff x="2110795" y="1179665"/>
              <a:chExt cx="80700" cy="1526144"/>
            </a:xfrm>
          </p:grpSpPr>
          <p:sp>
            <p:nvSpPr>
              <p:cNvPr id="7927" name="Google Shape;7927;p5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8"/>
            <p:cNvGrpSpPr/>
            <p:nvPr/>
          </p:nvGrpSpPr>
          <p:grpSpPr>
            <a:xfrm>
              <a:off x="2284655" y="1179665"/>
              <a:ext cx="80700" cy="1526144"/>
              <a:chOff x="2284655" y="1179665"/>
              <a:chExt cx="80700" cy="1526144"/>
            </a:xfrm>
          </p:grpSpPr>
          <p:sp>
            <p:nvSpPr>
              <p:cNvPr id="7938" name="Google Shape;7938;p5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8" name="Google Shape;7948;p58"/>
          <p:cNvGrpSpPr/>
          <p:nvPr/>
        </p:nvGrpSpPr>
        <p:grpSpPr>
          <a:xfrm>
            <a:off x="2603245" y="985011"/>
            <a:ext cx="1364248" cy="1102133"/>
            <a:chOff x="2623904" y="1198803"/>
            <a:chExt cx="1364248" cy="1102133"/>
          </a:xfrm>
        </p:grpSpPr>
        <p:grpSp>
          <p:nvGrpSpPr>
            <p:cNvPr id="7949" name="Google Shape;7949;p58"/>
            <p:cNvGrpSpPr/>
            <p:nvPr/>
          </p:nvGrpSpPr>
          <p:grpSpPr>
            <a:xfrm>
              <a:off x="2623907" y="1198803"/>
              <a:ext cx="1364245" cy="273000"/>
              <a:chOff x="2623907" y="1198803"/>
              <a:chExt cx="1364245" cy="273000"/>
            </a:xfrm>
          </p:grpSpPr>
          <p:sp>
            <p:nvSpPr>
              <p:cNvPr id="7950" name="Google Shape;7950;p5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58"/>
            <p:cNvGrpSpPr/>
            <p:nvPr/>
          </p:nvGrpSpPr>
          <p:grpSpPr>
            <a:xfrm>
              <a:off x="2623904" y="1476964"/>
              <a:ext cx="1364245" cy="273000"/>
              <a:chOff x="2623904" y="1476964"/>
              <a:chExt cx="1364245" cy="273000"/>
            </a:xfrm>
          </p:grpSpPr>
          <p:sp>
            <p:nvSpPr>
              <p:cNvPr id="7956" name="Google Shape;7956;p5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58"/>
            <p:cNvGrpSpPr/>
            <p:nvPr/>
          </p:nvGrpSpPr>
          <p:grpSpPr>
            <a:xfrm>
              <a:off x="2623907" y="1749775"/>
              <a:ext cx="1364245" cy="273000"/>
              <a:chOff x="2623907" y="1749775"/>
              <a:chExt cx="1364245" cy="273000"/>
            </a:xfrm>
          </p:grpSpPr>
          <p:sp>
            <p:nvSpPr>
              <p:cNvPr id="7962" name="Google Shape;7962;p5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58"/>
            <p:cNvGrpSpPr/>
            <p:nvPr/>
          </p:nvGrpSpPr>
          <p:grpSpPr>
            <a:xfrm>
              <a:off x="2623904" y="2027936"/>
              <a:ext cx="1364245" cy="273000"/>
              <a:chOff x="2623904" y="2027936"/>
              <a:chExt cx="1364245" cy="273000"/>
            </a:xfrm>
          </p:grpSpPr>
          <p:sp>
            <p:nvSpPr>
              <p:cNvPr id="7968" name="Google Shape;7968;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3" name="Google Shape;7973;p58"/>
          <p:cNvGrpSpPr/>
          <p:nvPr/>
        </p:nvGrpSpPr>
        <p:grpSpPr>
          <a:xfrm>
            <a:off x="2592706" y="2444193"/>
            <a:ext cx="1387541" cy="159124"/>
            <a:chOff x="3200660" y="2180272"/>
            <a:chExt cx="2563824" cy="378237"/>
          </a:xfrm>
        </p:grpSpPr>
        <p:sp>
          <p:nvSpPr>
            <p:cNvPr id="7974" name="Google Shape;7974;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58"/>
          <p:cNvGrpSpPr/>
          <p:nvPr/>
        </p:nvGrpSpPr>
        <p:grpSpPr>
          <a:xfrm>
            <a:off x="2589231" y="2722018"/>
            <a:ext cx="1390502" cy="159625"/>
            <a:chOff x="3530150" y="2790075"/>
            <a:chExt cx="1962600" cy="225300"/>
          </a:xfrm>
        </p:grpSpPr>
        <p:sp>
          <p:nvSpPr>
            <p:cNvPr id="7993" name="Google Shape;7993;p5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58"/>
          <p:cNvGrpSpPr/>
          <p:nvPr/>
        </p:nvGrpSpPr>
        <p:grpSpPr>
          <a:xfrm>
            <a:off x="2589884" y="3000344"/>
            <a:ext cx="1411629" cy="153761"/>
            <a:chOff x="3558802" y="4011427"/>
            <a:chExt cx="1866000" cy="111300"/>
          </a:xfrm>
        </p:grpSpPr>
        <p:sp>
          <p:nvSpPr>
            <p:cNvPr id="7996" name="Google Shape;7996;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58"/>
          <p:cNvGrpSpPr/>
          <p:nvPr/>
        </p:nvGrpSpPr>
        <p:grpSpPr>
          <a:xfrm>
            <a:off x="2589576" y="2205744"/>
            <a:ext cx="1383503" cy="119749"/>
            <a:chOff x="3465975" y="2270276"/>
            <a:chExt cx="1986364" cy="171929"/>
          </a:xfrm>
        </p:grpSpPr>
        <p:sp>
          <p:nvSpPr>
            <p:cNvPr id="7999" name="Google Shape;7999;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58"/>
          <p:cNvGrpSpPr/>
          <p:nvPr/>
        </p:nvGrpSpPr>
        <p:grpSpPr>
          <a:xfrm>
            <a:off x="2600584" y="3569394"/>
            <a:ext cx="1369531" cy="195460"/>
            <a:chOff x="723300" y="4253549"/>
            <a:chExt cx="2276482" cy="324900"/>
          </a:xfrm>
        </p:grpSpPr>
        <p:sp>
          <p:nvSpPr>
            <p:cNvPr id="8008" name="Google Shape;8008;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58"/>
          <p:cNvGrpSpPr/>
          <p:nvPr/>
        </p:nvGrpSpPr>
        <p:grpSpPr>
          <a:xfrm>
            <a:off x="2590145" y="3270574"/>
            <a:ext cx="1389066" cy="180119"/>
            <a:chOff x="705948" y="3788465"/>
            <a:chExt cx="2308953" cy="299400"/>
          </a:xfrm>
        </p:grpSpPr>
        <p:sp>
          <p:nvSpPr>
            <p:cNvPr id="8014" name="Google Shape;8014;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58"/>
          <p:cNvGrpSpPr/>
          <p:nvPr/>
        </p:nvGrpSpPr>
        <p:grpSpPr>
          <a:xfrm>
            <a:off x="2638082" y="3883554"/>
            <a:ext cx="1304609" cy="294074"/>
            <a:chOff x="2658741" y="4097347"/>
            <a:chExt cx="1304609" cy="294074"/>
          </a:xfrm>
        </p:grpSpPr>
        <p:grpSp>
          <p:nvGrpSpPr>
            <p:cNvPr id="8020" name="Google Shape;8020;p58"/>
            <p:cNvGrpSpPr/>
            <p:nvPr/>
          </p:nvGrpSpPr>
          <p:grpSpPr>
            <a:xfrm>
              <a:off x="2658741" y="4097347"/>
              <a:ext cx="118572" cy="294074"/>
              <a:chOff x="3343310" y="4475555"/>
              <a:chExt cx="127717" cy="316753"/>
            </a:xfrm>
          </p:grpSpPr>
          <p:sp>
            <p:nvSpPr>
              <p:cNvPr id="8021" name="Google Shape;8021;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58"/>
            <p:cNvGrpSpPr/>
            <p:nvPr/>
          </p:nvGrpSpPr>
          <p:grpSpPr>
            <a:xfrm>
              <a:off x="3815519" y="4098388"/>
              <a:ext cx="147831" cy="291991"/>
              <a:chOff x="3527539" y="4476677"/>
              <a:chExt cx="159232" cy="314510"/>
            </a:xfrm>
          </p:grpSpPr>
          <p:sp>
            <p:nvSpPr>
              <p:cNvPr id="8024" name="Google Shape;8024;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58"/>
            <p:cNvGrpSpPr/>
            <p:nvPr/>
          </p:nvGrpSpPr>
          <p:grpSpPr>
            <a:xfrm>
              <a:off x="3511696" y="4098388"/>
              <a:ext cx="147831" cy="291991"/>
              <a:chOff x="3527539" y="4476677"/>
              <a:chExt cx="159232" cy="314510"/>
            </a:xfrm>
          </p:grpSpPr>
          <p:sp>
            <p:nvSpPr>
              <p:cNvPr id="8027" name="Google Shape;8027;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58"/>
            <p:cNvGrpSpPr/>
            <p:nvPr/>
          </p:nvGrpSpPr>
          <p:grpSpPr>
            <a:xfrm>
              <a:off x="3207874" y="4098388"/>
              <a:ext cx="147831" cy="291991"/>
              <a:chOff x="3527539" y="4476677"/>
              <a:chExt cx="159232" cy="314510"/>
            </a:xfrm>
          </p:grpSpPr>
          <p:sp>
            <p:nvSpPr>
              <p:cNvPr id="8030" name="Google Shape;8030;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58"/>
            <p:cNvGrpSpPr/>
            <p:nvPr/>
          </p:nvGrpSpPr>
          <p:grpSpPr>
            <a:xfrm>
              <a:off x="2933305" y="4097347"/>
              <a:ext cx="118572" cy="294074"/>
              <a:chOff x="3343310" y="4475555"/>
              <a:chExt cx="127717" cy="316753"/>
            </a:xfrm>
          </p:grpSpPr>
          <p:sp>
            <p:nvSpPr>
              <p:cNvPr id="8033" name="Google Shape;8033;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5" name="Google Shape;8035;p58"/>
          <p:cNvGrpSpPr/>
          <p:nvPr/>
        </p:nvGrpSpPr>
        <p:grpSpPr>
          <a:xfrm>
            <a:off x="4256912" y="1866676"/>
            <a:ext cx="1433821" cy="191501"/>
            <a:chOff x="4273350" y="2080469"/>
            <a:chExt cx="1433821" cy="191501"/>
          </a:xfrm>
        </p:grpSpPr>
        <p:grpSp>
          <p:nvGrpSpPr>
            <p:cNvPr id="8036" name="Google Shape;8036;p58"/>
            <p:cNvGrpSpPr/>
            <p:nvPr/>
          </p:nvGrpSpPr>
          <p:grpSpPr>
            <a:xfrm>
              <a:off x="4273350" y="2080469"/>
              <a:ext cx="1433821" cy="0"/>
              <a:chOff x="5224975" y="2962250"/>
              <a:chExt cx="1544400" cy="0"/>
            </a:xfrm>
          </p:grpSpPr>
          <p:cxnSp>
            <p:nvCxnSpPr>
              <p:cNvPr id="8037" name="Google Shape;8037;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038" name="Google Shape;8038;p5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039" name="Google Shape;8039;p58"/>
            <p:cNvGrpSpPr/>
            <p:nvPr/>
          </p:nvGrpSpPr>
          <p:grpSpPr>
            <a:xfrm>
              <a:off x="4273350" y="2271969"/>
              <a:ext cx="1433821" cy="0"/>
              <a:chOff x="5224975" y="2962250"/>
              <a:chExt cx="1544400" cy="0"/>
            </a:xfrm>
          </p:grpSpPr>
          <p:cxnSp>
            <p:nvCxnSpPr>
              <p:cNvPr id="8040" name="Google Shape;8040;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041" name="Google Shape;8041;p5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042" name="Google Shape;8042;p58"/>
          <p:cNvGrpSpPr/>
          <p:nvPr/>
        </p:nvGrpSpPr>
        <p:grpSpPr>
          <a:xfrm>
            <a:off x="4258467" y="969244"/>
            <a:ext cx="1430711" cy="743389"/>
            <a:chOff x="5159450" y="1919950"/>
            <a:chExt cx="1541050" cy="862500"/>
          </a:xfrm>
        </p:grpSpPr>
        <p:sp>
          <p:nvSpPr>
            <p:cNvPr id="8043" name="Google Shape;8043;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044" name="Google Shape;8044;p58"/>
            <p:cNvGrpSpPr/>
            <p:nvPr/>
          </p:nvGrpSpPr>
          <p:grpSpPr>
            <a:xfrm>
              <a:off x="5159450" y="1919950"/>
              <a:ext cx="1541050" cy="862500"/>
              <a:chOff x="5159450" y="1919950"/>
              <a:chExt cx="1541050" cy="862500"/>
            </a:xfrm>
          </p:grpSpPr>
          <p:cxnSp>
            <p:nvCxnSpPr>
              <p:cNvPr id="8045" name="Google Shape;8045;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046" name="Google Shape;8046;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047" name="Google Shape;8047;p58"/>
          <p:cNvGrpSpPr/>
          <p:nvPr/>
        </p:nvGrpSpPr>
        <p:grpSpPr>
          <a:xfrm>
            <a:off x="4248581" y="2192571"/>
            <a:ext cx="1450484" cy="1052087"/>
            <a:chOff x="5230575" y="1554475"/>
            <a:chExt cx="2137150" cy="1550150"/>
          </a:xfrm>
        </p:grpSpPr>
        <p:sp>
          <p:nvSpPr>
            <p:cNvPr id="8048" name="Google Shape;8048;p5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58"/>
          <p:cNvGrpSpPr/>
          <p:nvPr/>
        </p:nvGrpSpPr>
        <p:grpSpPr>
          <a:xfrm rot="10800000">
            <a:off x="4265131" y="3284761"/>
            <a:ext cx="1417383" cy="887946"/>
            <a:chOff x="5645403" y="2920021"/>
            <a:chExt cx="2650800" cy="2180614"/>
          </a:xfrm>
        </p:grpSpPr>
        <p:sp>
          <p:nvSpPr>
            <p:cNvPr id="8062" name="Google Shape;8062;p5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3" name="Google Shape;8063;p58"/>
            <p:cNvCxnSpPr>
              <a:stCxn id="806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064" name="Google Shape;8064;p5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5" name="Google Shape;8065;p58"/>
            <p:cNvCxnSpPr>
              <a:endCxn id="8064"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066" name="Google Shape;8066;p5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7" name="Google Shape;8067;p58"/>
            <p:cNvCxnSpPr>
              <a:stCxn id="8066"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068" name="Google Shape;8068;p5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9" name="Google Shape;8069;p58"/>
            <p:cNvCxnSpPr>
              <a:endCxn id="806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070" name="Google Shape;8070;p58"/>
          <p:cNvGrpSpPr/>
          <p:nvPr/>
        </p:nvGrpSpPr>
        <p:grpSpPr>
          <a:xfrm>
            <a:off x="7365491" y="2188116"/>
            <a:ext cx="1071743" cy="1021579"/>
            <a:chOff x="7189833" y="2022667"/>
            <a:chExt cx="1251159" cy="1192597"/>
          </a:xfrm>
        </p:grpSpPr>
        <p:sp>
          <p:nvSpPr>
            <p:cNvPr id="8071" name="Google Shape;8071;p5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58"/>
          <p:cNvGrpSpPr/>
          <p:nvPr/>
        </p:nvGrpSpPr>
        <p:grpSpPr>
          <a:xfrm>
            <a:off x="706762" y="2614523"/>
            <a:ext cx="1695374" cy="1560837"/>
            <a:chOff x="727421" y="2828315"/>
            <a:chExt cx="1695374" cy="1560837"/>
          </a:xfrm>
        </p:grpSpPr>
        <p:grpSp>
          <p:nvGrpSpPr>
            <p:cNvPr id="8076" name="Google Shape;8076;p58"/>
            <p:cNvGrpSpPr/>
            <p:nvPr/>
          </p:nvGrpSpPr>
          <p:grpSpPr>
            <a:xfrm>
              <a:off x="819108" y="2882501"/>
              <a:ext cx="103104" cy="1426186"/>
              <a:chOff x="4674013" y="3100904"/>
              <a:chExt cx="122758" cy="1698043"/>
            </a:xfrm>
          </p:grpSpPr>
          <p:sp>
            <p:nvSpPr>
              <p:cNvPr id="8077" name="Google Shape;8077;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58"/>
            <p:cNvGrpSpPr/>
            <p:nvPr/>
          </p:nvGrpSpPr>
          <p:grpSpPr>
            <a:xfrm>
              <a:off x="1062475" y="2882501"/>
              <a:ext cx="103104" cy="1426186"/>
              <a:chOff x="4940438" y="3100904"/>
              <a:chExt cx="122758" cy="1698043"/>
            </a:xfrm>
          </p:grpSpPr>
          <p:sp>
            <p:nvSpPr>
              <p:cNvPr id="8085" name="Google Shape;8085;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8"/>
            <p:cNvGrpSpPr/>
            <p:nvPr/>
          </p:nvGrpSpPr>
          <p:grpSpPr>
            <a:xfrm>
              <a:off x="1299324" y="2882501"/>
              <a:ext cx="103104" cy="1426186"/>
              <a:chOff x="5206863" y="3100904"/>
              <a:chExt cx="122758" cy="1698043"/>
            </a:xfrm>
          </p:grpSpPr>
          <p:sp>
            <p:nvSpPr>
              <p:cNvPr id="8093" name="Google Shape;8093;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58"/>
            <p:cNvGrpSpPr/>
            <p:nvPr/>
          </p:nvGrpSpPr>
          <p:grpSpPr>
            <a:xfrm>
              <a:off x="1786057" y="2882501"/>
              <a:ext cx="103104" cy="1426186"/>
              <a:chOff x="6006138" y="3143629"/>
              <a:chExt cx="122758" cy="1698043"/>
            </a:xfrm>
          </p:grpSpPr>
          <p:sp>
            <p:nvSpPr>
              <p:cNvPr id="8101" name="Google Shape;8101;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8"/>
            <p:cNvGrpSpPr/>
            <p:nvPr/>
          </p:nvGrpSpPr>
          <p:grpSpPr>
            <a:xfrm>
              <a:off x="2029422" y="2882501"/>
              <a:ext cx="103104" cy="1426186"/>
              <a:chOff x="6805413" y="3100904"/>
              <a:chExt cx="122758" cy="1698043"/>
            </a:xfrm>
          </p:grpSpPr>
          <p:sp>
            <p:nvSpPr>
              <p:cNvPr id="8109" name="Google Shape;8109;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58"/>
            <p:cNvGrpSpPr/>
            <p:nvPr/>
          </p:nvGrpSpPr>
          <p:grpSpPr>
            <a:xfrm>
              <a:off x="727421" y="2828315"/>
              <a:ext cx="1695374" cy="1560837"/>
              <a:chOff x="734799" y="2782450"/>
              <a:chExt cx="1571100" cy="1577400"/>
            </a:xfrm>
          </p:grpSpPr>
          <p:cxnSp>
            <p:nvCxnSpPr>
              <p:cNvPr id="8117" name="Google Shape;8117;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118" name="Google Shape;8118;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119" name="Google Shape;8119;p58"/>
            <p:cNvGrpSpPr/>
            <p:nvPr/>
          </p:nvGrpSpPr>
          <p:grpSpPr>
            <a:xfrm>
              <a:off x="2272795" y="2882501"/>
              <a:ext cx="103104" cy="1426186"/>
              <a:chOff x="5206863" y="3100904"/>
              <a:chExt cx="122758" cy="1698043"/>
            </a:xfrm>
          </p:grpSpPr>
          <p:sp>
            <p:nvSpPr>
              <p:cNvPr id="8120" name="Google Shape;8120;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8"/>
            <p:cNvGrpSpPr/>
            <p:nvPr/>
          </p:nvGrpSpPr>
          <p:grpSpPr>
            <a:xfrm>
              <a:off x="1542694" y="2882501"/>
              <a:ext cx="103104" cy="1426186"/>
              <a:chOff x="6006138" y="3143629"/>
              <a:chExt cx="122758" cy="1698043"/>
            </a:xfrm>
          </p:grpSpPr>
          <p:sp>
            <p:nvSpPr>
              <p:cNvPr id="8128" name="Google Shape;8128;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5" name="Google Shape;8135;p58"/>
          <p:cNvGrpSpPr/>
          <p:nvPr/>
        </p:nvGrpSpPr>
        <p:grpSpPr>
          <a:xfrm>
            <a:off x="5915341" y="2192094"/>
            <a:ext cx="1248543" cy="1025319"/>
            <a:chOff x="5183758" y="1210600"/>
            <a:chExt cx="3605380" cy="2960783"/>
          </a:xfrm>
        </p:grpSpPr>
        <p:sp>
          <p:nvSpPr>
            <p:cNvPr id="8136" name="Google Shape;8136;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40" name="Google Shape;8140;p5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141" name="Google Shape;8141;p5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142" name="Google Shape;8142;p5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143" name="Google Shape;8143;p5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144" name="Google Shape;8144;p5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58"/>
          <p:cNvGrpSpPr/>
          <p:nvPr/>
        </p:nvGrpSpPr>
        <p:grpSpPr>
          <a:xfrm>
            <a:off x="5772403" y="3330411"/>
            <a:ext cx="2664831" cy="843440"/>
            <a:chOff x="5916567" y="1099697"/>
            <a:chExt cx="2556683" cy="809211"/>
          </a:xfrm>
        </p:grpSpPr>
        <p:sp>
          <p:nvSpPr>
            <p:cNvPr id="8146" name="Google Shape;8146;p5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58"/>
          <p:cNvGrpSpPr/>
          <p:nvPr/>
        </p:nvGrpSpPr>
        <p:grpSpPr>
          <a:xfrm>
            <a:off x="5879943" y="979270"/>
            <a:ext cx="1299851" cy="1023338"/>
            <a:chOff x="5900602" y="1193063"/>
            <a:chExt cx="1299851" cy="1023338"/>
          </a:xfrm>
        </p:grpSpPr>
        <p:grpSp>
          <p:nvGrpSpPr>
            <p:cNvPr id="8155" name="Google Shape;8155;p58"/>
            <p:cNvGrpSpPr/>
            <p:nvPr/>
          </p:nvGrpSpPr>
          <p:grpSpPr>
            <a:xfrm>
              <a:off x="6743564" y="1193063"/>
              <a:ext cx="456889" cy="700379"/>
              <a:chOff x="6743564" y="1193063"/>
              <a:chExt cx="456889" cy="700379"/>
            </a:xfrm>
          </p:grpSpPr>
          <p:grpSp>
            <p:nvGrpSpPr>
              <p:cNvPr id="8156" name="Google Shape;8156;p58"/>
              <p:cNvGrpSpPr/>
              <p:nvPr/>
            </p:nvGrpSpPr>
            <p:grpSpPr>
              <a:xfrm>
                <a:off x="6743564" y="1690731"/>
                <a:ext cx="214402" cy="202710"/>
                <a:chOff x="6743564" y="1690731"/>
                <a:chExt cx="214402" cy="202710"/>
              </a:xfrm>
            </p:grpSpPr>
            <p:sp>
              <p:nvSpPr>
                <p:cNvPr id="8157" name="Google Shape;8157;p5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58"/>
              <p:cNvGrpSpPr/>
              <p:nvPr/>
            </p:nvGrpSpPr>
            <p:grpSpPr>
              <a:xfrm>
                <a:off x="6915505" y="1193063"/>
                <a:ext cx="284947" cy="589637"/>
                <a:chOff x="6915505" y="1193063"/>
                <a:chExt cx="284947" cy="589637"/>
              </a:xfrm>
            </p:grpSpPr>
            <p:sp>
              <p:nvSpPr>
                <p:cNvPr id="8160" name="Google Shape;8160;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61" name="Google Shape;8161;p5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162" name="Google Shape;8162;p58"/>
            <p:cNvGrpSpPr/>
            <p:nvPr/>
          </p:nvGrpSpPr>
          <p:grpSpPr>
            <a:xfrm>
              <a:off x="6520337" y="1193063"/>
              <a:ext cx="341815" cy="801589"/>
              <a:chOff x="6520337" y="1193063"/>
              <a:chExt cx="341815" cy="801589"/>
            </a:xfrm>
          </p:grpSpPr>
          <p:grpSp>
            <p:nvGrpSpPr>
              <p:cNvPr id="8163" name="Google Shape;8163;p58"/>
              <p:cNvGrpSpPr/>
              <p:nvPr/>
            </p:nvGrpSpPr>
            <p:grpSpPr>
              <a:xfrm>
                <a:off x="6520337" y="1589527"/>
                <a:ext cx="213950" cy="405125"/>
                <a:chOff x="6520337" y="1589527"/>
                <a:chExt cx="213950" cy="405125"/>
              </a:xfrm>
            </p:grpSpPr>
            <p:sp>
              <p:nvSpPr>
                <p:cNvPr id="8164" name="Google Shape;8164;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58"/>
              <p:cNvGrpSpPr/>
              <p:nvPr/>
            </p:nvGrpSpPr>
            <p:grpSpPr>
              <a:xfrm>
                <a:off x="6577204" y="1193063"/>
                <a:ext cx="284947" cy="453562"/>
                <a:chOff x="6577204" y="1193063"/>
                <a:chExt cx="284947" cy="453562"/>
              </a:xfrm>
            </p:grpSpPr>
            <p:sp>
              <p:nvSpPr>
                <p:cNvPr id="8167" name="Google Shape;8167;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68" name="Google Shape;8168;p5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169" name="Google Shape;8169;p58"/>
            <p:cNvGrpSpPr/>
            <p:nvPr/>
          </p:nvGrpSpPr>
          <p:grpSpPr>
            <a:xfrm>
              <a:off x="6238903" y="1193063"/>
              <a:ext cx="300475" cy="901782"/>
              <a:chOff x="6238903" y="1193063"/>
              <a:chExt cx="300475" cy="901782"/>
            </a:xfrm>
          </p:grpSpPr>
          <p:grpSp>
            <p:nvGrpSpPr>
              <p:cNvPr id="8170" name="Google Shape;8170;p58"/>
              <p:cNvGrpSpPr/>
              <p:nvPr/>
            </p:nvGrpSpPr>
            <p:grpSpPr>
              <a:xfrm>
                <a:off x="6290865" y="1489315"/>
                <a:ext cx="248514" cy="605530"/>
                <a:chOff x="6290865" y="1489315"/>
                <a:chExt cx="248514" cy="605530"/>
              </a:xfrm>
            </p:grpSpPr>
            <p:sp>
              <p:nvSpPr>
                <p:cNvPr id="8171" name="Google Shape;8171;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58"/>
              <p:cNvGrpSpPr/>
              <p:nvPr/>
            </p:nvGrpSpPr>
            <p:grpSpPr>
              <a:xfrm>
                <a:off x="6238903" y="1193063"/>
                <a:ext cx="284947" cy="327512"/>
                <a:chOff x="6238903" y="1193063"/>
                <a:chExt cx="284947" cy="327512"/>
              </a:xfrm>
            </p:grpSpPr>
            <p:sp>
              <p:nvSpPr>
                <p:cNvPr id="8174" name="Google Shape;8174;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5" name="Google Shape;8175;p5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176" name="Google Shape;8176;p58"/>
            <p:cNvGrpSpPr/>
            <p:nvPr/>
          </p:nvGrpSpPr>
          <p:grpSpPr>
            <a:xfrm>
              <a:off x="5900602" y="1193063"/>
              <a:ext cx="444345" cy="1023338"/>
              <a:chOff x="5900602" y="1193063"/>
              <a:chExt cx="444345" cy="1023338"/>
            </a:xfrm>
          </p:grpSpPr>
          <p:grpSp>
            <p:nvGrpSpPr>
              <p:cNvPr id="8177" name="Google Shape;8177;p58"/>
              <p:cNvGrpSpPr/>
              <p:nvPr/>
            </p:nvGrpSpPr>
            <p:grpSpPr>
              <a:xfrm>
                <a:off x="6046501" y="1367785"/>
                <a:ext cx="298446" cy="848616"/>
                <a:chOff x="6046501" y="1367785"/>
                <a:chExt cx="298446" cy="848616"/>
              </a:xfrm>
            </p:grpSpPr>
            <p:sp>
              <p:nvSpPr>
                <p:cNvPr id="8178" name="Google Shape;8178;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58"/>
              <p:cNvGrpSpPr/>
              <p:nvPr/>
            </p:nvGrpSpPr>
            <p:grpSpPr>
              <a:xfrm>
                <a:off x="5900602" y="1193063"/>
                <a:ext cx="284947" cy="182312"/>
                <a:chOff x="5900602" y="1193063"/>
                <a:chExt cx="284947" cy="182312"/>
              </a:xfrm>
            </p:grpSpPr>
            <p:sp>
              <p:nvSpPr>
                <p:cNvPr id="8181" name="Google Shape;8181;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2" name="Google Shape;8182;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183" name="Google Shape;8183;p58"/>
          <p:cNvGrpSpPr/>
          <p:nvPr/>
        </p:nvGrpSpPr>
        <p:grpSpPr>
          <a:xfrm>
            <a:off x="7217825" y="979415"/>
            <a:ext cx="1219413" cy="1051365"/>
            <a:chOff x="7287122" y="1165658"/>
            <a:chExt cx="1219413" cy="1051365"/>
          </a:xfrm>
        </p:grpSpPr>
        <p:grpSp>
          <p:nvGrpSpPr>
            <p:cNvPr id="8184" name="Google Shape;8184;p58"/>
            <p:cNvGrpSpPr/>
            <p:nvPr/>
          </p:nvGrpSpPr>
          <p:grpSpPr>
            <a:xfrm>
              <a:off x="7287122" y="1969723"/>
              <a:ext cx="1219413" cy="247300"/>
              <a:chOff x="7287122" y="1969723"/>
              <a:chExt cx="1219413" cy="247300"/>
            </a:xfrm>
          </p:grpSpPr>
          <p:sp>
            <p:nvSpPr>
              <p:cNvPr id="8185" name="Google Shape;8185;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6" name="Google Shape;8186;p58"/>
              <p:cNvGrpSpPr/>
              <p:nvPr/>
            </p:nvGrpSpPr>
            <p:grpSpPr>
              <a:xfrm>
                <a:off x="7287122" y="2063892"/>
                <a:ext cx="1151753" cy="73428"/>
                <a:chOff x="7287122" y="2063892"/>
                <a:chExt cx="1151753" cy="73428"/>
              </a:xfrm>
            </p:grpSpPr>
            <p:sp>
              <p:nvSpPr>
                <p:cNvPr id="8187" name="Google Shape;8187;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8" name="Google Shape;8188;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189" name="Google Shape;8189;p58"/>
            <p:cNvGrpSpPr/>
            <p:nvPr/>
          </p:nvGrpSpPr>
          <p:grpSpPr>
            <a:xfrm>
              <a:off x="7287122" y="1712201"/>
              <a:ext cx="1219403" cy="246767"/>
              <a:chOff x="7287122" y="1712201"/>
              <a:chExt cx="1219403" cy="246767"/>
            </a:xfrm>
          </p:grpSpPr>
          <p:sp>
            <p:nvSpPr>
              <p:cNvPr id="8190" name="Google Shape;8190;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1" name="Google Shape;8191;p58"/>
              <p:cNvGrpSpPr/>
              <p:nvPr/>
            </p:nvGrpSpPr>
            <p:grpSpPr>
              <a:xfrm>
                <a:off x="7287122" y="1842861"/>
                <a:ext cx="1005303" cy="73419"/>
                <a:chOff x="7287122" y="1842861"/>
                <a:chExt cx="1005303" cy="73419"/>
              </a:xfrm>
            </p:grpSpPr>
            <p:sp>
              <p:nvSpPr>
                <p:cNvPr id="8192" name="Google Shape;8192;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3" name="Google Shape;8193;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194" name="Google Shape;8194;p58"/>
            <p:cNvGrpSpPr/>
            <p:nvPr/>
          </p:nvGrpSpPr>
          <p:grpSpPr>
            <a:xfrm>
              <a:off x="7287122" y="1447520"/>
              <a:ext cx="1219403" cy="286667"/>
              <a:chOff x="7287122" y="1447520"/>
              <a:chExt cx="1219403" cy="286667"/>
            </a:xfrm>
          </p:grpSpPr>
          <p:sp>
            <p:nvSpPr>
              <p:cNvPr id="8195" name="Google Shape;8195;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6" name="Google Shape;8196;p58"/>
              <p:cNvGrpSpPr/>
              <p:nvPr/>
            </p:nvGrpSpPr>
            <p:grpSpPr>
              <a:xfrm>
                <a:off x="7287122" y="1581977"/>
                <a:ext cx="852803" cy="73428"/>
                <a:chOff x="7287122" y="1581977"/>
                <a:chExt cx="852803" cy="73428"/>
              </a:xfrm>
            </p:grpSpPr>
            <p:sp>
              <p:nvSpPr>
                <p:cNvPr id="8197" name="Google Shape;8197;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8" name="Google Shape;8198;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199" name="Google Shape;8199;p58"/>
            <p:cNvGrpSpPr/>
            <p:nvPr/>
          </p:nvGrpSpPr>
          <p:grpSpPr>
            <a:xfrm>
              <a:off x="7287122" y="1165658"/>
              <a:ext cx="1219403" cy="344253"/>
              <a:chOff x="7287122" y="1165658"/>
              <a:chExt cx="1219403" cy="344253"/>
            </a:xfrm>
          </p:grpSpPr>
          <p:sp>
            <p:nvSpPr>
              <p:cNvPr id="8200" name="Google Shape;8200;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1" name="Google Shape;8201;p58"/>
              <p:cNvGrpSpPr/>
              <p:nvPr/>
            </p:nvGrpSpPr>
            <p:grpSpPr>
              <a:xfrm>
                <a:off x="7287122" y="1341025"/>
                <a:ext cx="695703" cy="73419"/>
                <a:chOff x="7287122" y="1341025"/>
                <a:chExt cx="695703" cy="73419"/>
              </a:xfrm>
            </p:grpSpPr>
            <p:sp>
              <p:nvSpPr>
                <p:cNvPr id="8202" name="Google Shape;8202;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3" name="Google Shape;8203;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07" name="Shape 8207"/>
        <p:cNvGrpSpPr/>
        <p:nvPr/>
      </p:nvGrpSpPr>
      <p:grpSpPr>
        <a:xfrm>
          <a:off x="0" y="0"/>
          <a:ext cx="0" cy="0"/>
          <a:chOff x="0" y="0"/>
          <a:chExt cx="0" cy="0"/>
        </a:xfrm>
      </p:grpSpPr>
      <p:sp>
        <p:nvSpPr>
          <p:cNvPr id="8208" name="Google Shape;8208;p59"/>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209" name="Google Shape;8209;p59"/>
          <p:cNvGrpSpPr/>
          <p:nvPr/>
        </p:nvGrpSpPr>
        <p:grpSpPr>
          <a:xfrm>
            <a:off x="830341" y="2307733"/>
            <a:ext cx="340168" cy="298978"/>
            <a:chOff x="892750" y="267400"/>
            <a:chExt cx="483125" cy="424625"/>
          </a:xfrm>
        </p:grpSpPr>
        <p:sp>
          <p:nvSpPr>
            <p:cNvPr id="8210" name="Google Shape;8210;p59"/>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1" name="Google Shape;8211;p59"/>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2" name="Google Shape;8212;p59"/>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3" name="Google Shape;8213;p59"/>
          <p:cNvGrpSpPr/>
          <p:nvPr/>
        </p:nvGrpSpPr>
        <p:grpSpPr>
          <a:xfrm>
            <a:off x="1268776" y="2287121"/>
            <a:ext cx="298996" cy="340204"/>
            <a:chOff x="1516475" y="238075"/>
            <a:chExt cx="424650" cy="483175"/>
          </a:xfrm>
        </p:grpSpPr>
        <p:sp>
          <p:nvSpPr>
            <p:cNvPr id="8214" name="Google Shape;8214;p59"/>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5" name="Google Shape;8215;p59"/>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6" name="Google Shape;8216;p59"/>
          <p:cNvGrpSpPr/>
          <p:nvPr/>
        </p:nvGrpSpPr>
        <p:grpSpPr>
          <a:xfrm>
            <a:off x="1661867" y="2367520"/>
            <a:ext cx="341488" cy="179405"/>
            <a:chOff x="2080675" y="352325"/>
            <a:chExt cx="485000" cy="254800"/>
          </a:xfrm>
        </p:grpSpPr>
        <p:sp>
          <p:nvSpPr>
            <p:cNvPr id="8217" name="Google Shape;8217;p59"/>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8" name="Google Shape;8218;p59"/>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9" name="Google Shape;8219;p59"/>
          <p:cNvGrpSpPr/>
          <p:nvPr/>
        </p:nvGrpSpPr>
        <p:grpSpPr>
          <a:xfrm>
            <a:off x="2111046" y="2287138"/>
            <a:ext cx="298996" cy="340168"/>
            <a:chOff x="2705375" y="238125"/>
            <a:chExt cx="424650" cy="483125"/>
          </a:xfrm>
        </p:grpSpPr>
        <p:sp>
          <p:nvSpPr>
            <p:cNvPr id="8220" name="Google Shape;8220;p59"/>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1" name="Google Shape;8221;p59"/>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2" name="Google Shape;8222;p59"/>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3" name="Google Shape;8223;p59"/>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4" name="Google Shape;8224;p59"/>
          <p:cNvGrpSpPr/>
          <p:nvPr/>
        </p:nvGrpSpPr>
        <p:grpSpPr>
          <a:xfrm>
            <a:off x="2527187" y="2287455"/>
            <a:ext cx="301161" cy="339535"/>
            <a:chOff x="3299850" y="238575"/>
            <a:chExt cx="427725" cy="482225"/>
          </a:xfrm>
        </p:grpSpPr>
        <p:sp>
          <p:nvSpPr>
            <p:cNvPr id="8225" name="Google Shape;8225;p59"/>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6" name="Google Shape;8226;p59"/>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7" name="Google Shape;8227;p59"/>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8" name="Google Shape;8228;p59"/>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9" name="Google Shape;8229;p59"/>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0" name="Google Shape;8230;p59"/>
          <p:cNvGrpSpPr/>
          <p:nvPr/>
        </p:nvGrpSpPr>
        <p:grpSpPr>
          <a:xfrm>
            <a:off x="2914108" y="2287138"/>
            <a:ext cx="352455" cy="340168"/>
            <a:chOff x="3857225" y="238125"/>
            <a:chExt cx="500575" cy="483125"/>
          </a:xfrm>
        </p:grpSpPr>
        <p:sp>
          <p:nvSpPr>
            <p:cNvPr id="8231" name="Google Shape;8231;p59"/>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2" name="Google Shape;8232;p59"/>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3" name="Google Shape;8233;p59"/>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4" name="Google Shape;8234;p59"/>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5" name="Google Shape;8235;p59"/>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6" name="Google Shape;8236;p59"/>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7" name="Google Shape;8237;p59"/>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38" name="Google Shape;8238;p59"/>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39" name="Google Shape;8239;p59"/>
          <p:cNvGrpSpPr/>
          <p:nvPr/>
        </p:nvGrpSpPr>
        <p:grpSpPr>
          <a:xfrm>
            <a:off x="3760885" y="2287165"/>
            <a:ext cx="340186" cy="340116"/>
            <a:chOff x="5053900" y="238200"/>
            <a:chExt cx="483150" cy="483050"/>
          </a:xfrm>
        </p:grpSpPr>
        <p:sp>
          <p:nvSpPr>
            <p:cNvPr id="8240" name="Google Shape;8240;p59"/>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1" name="Google Shape;8241;p59"/>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59"/>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3" name="Google Shape;8243;p59"/>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4" name="Google Shape;8244;p59"/>
          <p:cNvGrpSpPr/>
          <p:nvPr/>
        </p:nvGrpSpPr>
        <p:grpSpPr>
          <a:xfrm>
            <a:off x="4174835" y="2287138"/>
            <a:ext cx="340168" cy="340168"/>
            <a:chOff x="5648375" y="238125"/>
            <a:chExt cx="483125" cy="483125"/>
          </a:xfrm>
        </p:grpSpPr>
        <p:sp>
          <p:nvSpPr>
            <p:cNvPr id="8245" name="Google Shape;8245;p59"/>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6" name="Google Shape;8246;p59"/>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7" name="Google Shape;8247;p59"/>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8" name="Google Shape;8248;p59"/>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9" name="Google Shape;8249;p59"/>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0" name="Google Shape;8250;p59"/>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1" name="Google Shape;8251;p59"/>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2" name="Google Shape;8252;p59"/>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3" name="Google Shape;8253;p59"/>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4" name="Google Shape;8254;p59"/>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5" name="Google Shape;8255;p59"/>
          <p:cNvGrpSpPr/>
          <p:nvPr/>
        </p:nvGrpSpPr>
        <p:grpSpPr>
          <a:xfrm>
            <a:off x="4591521" y="2287138"/>
            <a:ext cx="340168" cy="340168"/>
            <a:chOff x="6242825" y="238125"/>
            <a:chExt cx="483125" cy="483125"/>
          </a:xfrm>
        </p:grpSpPr>
        <p:sp>
          <p:nvSpPr>
            <p:cNvPr id="8256" name="Google Shape;8256;p59"/>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7" name="Google Shape;8257;p59"/>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8" name="Google Shape;8258;p59"/>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9" name="Google Shape;8259;p59"/>
          <p:cNvGrpSpPr/>
          <p:nvPr/>
        </p:nvGrpSpPr>
        <p:grpSpPr>
          <a:xfrm>
            <a:off x="828643" y="2727362"/>
            <a:ext cx="343566" cy="298943"/>
            <a:chOff x="889275" y="861850"/>
            <a:chExt cx="487950" cy="424575"/>
          </a:xfrm>
        </p:grpSpPr>
        <p:sp>
          <p:nvSpPr>
            <p:cNvPr id="8260" name="Google Shape;8260;p59"/>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1" name="Google Shape;8261;p59"/>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2" name="Google Shape;8262;p59"/>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3" name="Google Shape;8263;p59"/>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64" name="Google Shape;8264;p59"/>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5" name="Google Shape;8265;p59"/>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66" name="Google Shape;8266;p59"/>
          <p:cNvGrpSpPr/>
          <p:nvPr/>
        </p:nvGrpSpPr>
        <p:grpSpPr>
          <a:xfrm>
            <a:off x="2090460" y="2706749"/>
            <a:ext cx="340168" cy="340168"/>
            <a:chOff x="2676100" y="832575"/>
            <a:chExt cx="483125" cy="483125"/>
          </a:xfrm>
        </p:grpSpPr>
        <p:sp>
          <p:nvSpPr>
            <p:cNvPr id="8267" name="Google Shape;8267;p59"/>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8" name="Google Shape;8268;p59"/>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9" name="Google Shape;8269;p59"/>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0" name="Google Shape;8270;p59"/>
          <p:cNvGrpSpPr/>
          <p:nvPr/>
        </p:nvGrpSpPr>
        <p:grpSpPr>
          <a:xfrm>
            <a:off x="2501963" y="2706749"/>
            <a:ext cx="351610" cy="340168"/>
            <a:chOff x="3270550" y="832575"/>
            <a:chExt cx="499375" cy="483125"/>
          </a:xfrm>
        </p:grpSpPr>
        <p:sp>
          <p:nvSpPr>
            <p:cNvPr id="8271" name="Google Shape;8271;p59"/>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2" name="Google Shape;8272;p59"/>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3" name="Google Shape;8273;p59"/>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4" name="Google Shape;8274;p59"/>
          <p:cNvGrpSpPr/>
          <p:nvPr/>
        </p:nvGrpSpPr>
        <p:grpSpPr>
          <a:xfrm>
            <a:off x="3335925" y="2727300"/>
            <a:ext cx="344798" cy="299066"/>
            <a:chOff x="4452900" y="861750"/>
            <a:chExt cx="489700" cy="424750"/>
          </a:xfrm>
        </p:grpSpPr>
        <p:sp>
          <p:nvSpPr>
            <p:cNvPr id="8275" name="Google Shape;8275;p59"/>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6" name="Google Shape;8276;p59"/>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7" name="Google Shape;8277;p59"/>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8" name="Google Shape;8278;p59"/>
          <p:cNvGrpSpPr/>
          <p:nvPr/>
        </p:nvGrpSpPr>
        <p:grpSpPr>
          <a:xfrm>
            <a:off x="3753158" y="2706758"/>
            <a:ext cx="355641" cy="340151"/>
            <a:chOff x="5049750" y="832600"/>
            <a:chExt cx="505100" cy="483100"/>
          </a:xfrm>
        </p:grpSpPr>
        <p:sp>
          <p:nvSpPr>
            <p:cNvPr id="8279" name="Google Shape;8279;p59"/>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0" name="Google Shape;8280;p59"/>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81" name="Google Shape;8281;p59"/>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82" name="Google Shape;8282;p59"/>
          <p:cNvGrpSpPr/>
          <p:nvPr/>
        </p:nvGrpSpPr>
        <p:grpSpPr>
          <a:xfrm>
            <a:off x="4612107" y="2706749"/>
            <a:ext cx="298996" cy="340168"/>
            <a:chOff x="6272100" y="832575"/>
            <a:chExt cx="424650" cy="483125"/>
          </a:xfrm>
        </p:grpSpPr>
        <p:sp>
          <p:nvSpPr>
            <p:cNvPr id="8283" name="Google Shape;8283;p59"/>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4" name="Google Shape;8284;p59"/>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5" name="Google Shape;8285;p59"/>
          <p:cNvGrpSpPr/>
          <p:nvPr/>
        </p:nvGrpSpPr>
        <p:grpSpPr>
          <a:xfrm>
            <a:off x="2920243" y="2717381"/>
            <a:ext cx="340186" cy="318904"/>
            <a:chOff x="3865000" y="847675"/>
            <a:chExt cx="483150" cy="452925"/>
          </a:xfrm>
        </p:grpSpPr>
        <p:sp>
          <p:nvSpPr>
            <p:cNvPr id="8286" name="Google Shape;8286;p59"/>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7" name="Google Shape;8287;p59"/>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8" name="Google Shape;8288;p59"/>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9" name="Google Shape;8289;p59"/>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0" name="Google Shape;8290;p59"/>
          <p:cNvGrpSpPr/>
          <p:nvPr/>
        </p:nvGrpSpPr>
        <p:grpSpPr>
          <a:xfrm>
            <a:off x="830315" y="3125798"/>
            <a:ext cx="340221" cy="340186"/>
            <a:chOff x="893650" y="1428000"/>
            <a:chExt cx="483200" cy="483150"/>
          </a:xfrm>
        </p:grpSpPr>
        <p:sp>
          <p:nvSpPr>
            <p:cNvPr id="8291" name="Google Shape;8291;p59"/>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2" name="Google Shape;8292;p59"/>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3" name="Google Shape;8293;p59"/>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4" name="Google Shape;8294;p59"/>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95" name="Google Shape;8295;p59"/>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6" name="Google Shape;8296;p59"/>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97" name="Google Shape;8297;p59"/>
          <p:cNvGrpSpPr/>
          <p:nvPr/>
        </p:nvGrpSpPr>
        <p:grpSpPr>
          <a:xfrm>
            <a:off x="2084132" y="3146463"/>
            <a:ext cx="352825" cy="298855"/>
            <a:chOff x="2676100" y="1456375"/>
            <a:chExt cx="501100" cy="424450"/>
          </a:xfrm>
        </p:grpSpPr>
        <p:sp>
          <p:nvSpPr>
            <p:cNvPr id="8298" name="Google Shape;8298;p59"/>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9" name="Google Shape;8299;p59"/>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0" name="Google Shape;8300;p59"/>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1" name="Google Shape;8301;p59"/>
          <p:cNvGrpSpPr/>
          <p:nvPr/>
        </p:nvGrpSpPr>
        <p:grpSpPr>
          <a:xfrm>
            <a:off x="2507657" y="3125806"/>
            <a:ext cx="340221" cy="340168"/>
            <a:chOff x="3270475" y="1427025"/>
            <a:chExt cx="483200" cy="483125"/>
          </a:xfrm>
        </p:grpSpPr>
        <p:sp>
          <p:nvSpPr>
            <p:cNvPr id="8302" name="Google Shape;8302;p59"/>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3" name="Google Shape;8303;p59"/>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4" name="Google Shape;8304;p59"/>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5" name="Google Shape;8305;p59"/>
          <p:cNvGrpSpPr/>
          <p:nvPr/>
        </p:nvGrpSpPr>
        <p:grpSpPr>
          <a:xfrm>
            <a:off x="2918570" y="3125780"/>
            <a:ext cx="343530" cy="340221"/>
            <a:chOff x="3860250" y="1427025"/>
            <a:chExt cx="487900" cy="483200"/>
          </a:xfrm>
        </p:grpSpPr>
        <p:sp>
          <p:nvSpPr>
            <p:cNvPr id="8306" name="Google Shape;8306;p59"/>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7" name="Google Shape;8307;p59"/>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8" name="Google Shape;8308;p59"/>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09" name="Google Shape;8309;p59"/>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0" name="Google Shape;8310;p59"/>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11" name="Google Shape;8311;p59"/>
          <p:cNvGrpSpPr/>
          <p:nvPr/>
        </p:nvGrpSpPr>
        <p:grpSpPr>
          <a:xfrm>
            <a:off x="4174808" y="3125806"/>
            <a:ext cx="340221" cy="340168"/>
            <a:chOff x="5648375" y="1427025"/>
            <a:chExt cx="483200" cy="483125"/>
          </a:xfrm>
        </p:grpSpPr>
        <p:sp>
          <p:nvSpPr>
            <p:cNvPr id="8312" name="Google Shape;8312;p59"/>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3" name="Google Shape;8313;p59"/>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4" name="Google Shape;8314;p59"/>
          <p:cNvGrpSpPr/>
          <p:nvPr/>
        </p:nvGrpSpPr>
        <p:grpSpPr>
          <a:xfrm>
            <a:off x="4589294" y="3125789"/>
            <a:ext cx="344622" cy="340204"/>
            <a:chOff x="6238300" y="1426975"/>
            <a:chExt cx="489450" cy="483175"/>
          </a:xfrm>
        </p:grpSpPr>
        <p:sp>
          <p:nvSpPr>
            <p:cNvPr id="8315" name="Google Shape;8315;p59"/>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6" name="Google Shape;8316;p59"/>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59"/>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18" name="Google Shape;8318;p59"/>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19" name="Google Shape;8319;p59"/>
          <p:cNvGrpSpPr/>
          <p:nvPr/>
        </p:nvGrpSpPr>
        <p:grpSpPr>
          <a:xfrm>
            <a:off x="1248190" y="3544794"/>
            <a:ext cx="340168" cy="340186"/>
            <a:chOff x="1487200" y="2021475"/>
            <a:chExt cx="483125" cy="483150"/>
          </a:xfrm>
        </p:grpSpPr>
        <p:sp>
          <p:nvSpPr>
            <p:cNvPr id="8320" name="Google Shape;8320;p59"/>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1" name="Google Shape;8321;p59"/>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2" name="Google Shape;8322;p59"/>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3" name="Google Shape;8323;p59"/>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4" name="Google Shape;8324;p59"/>
          <p:cNvGrpSpPr/>
          <p:nvPr/>
        </p:nvGrpSpPr>
        <p:grpSpPr>
          <a:xfrm>
            <a:off x="1662527" y="3565398"/>
            <a:ext cx="340168" cy="298978"/>
            <a:chOff x="2081650" y="2050750"/>
            <a:chExt cx="483125" cy="424625"/>
          </a:xfrm>
        </p:grpSpPr>
        <p:sp>
          <p:nvSpPr>
            <p:cNvPr id="8325" name="Google Shape;8325;p59"/>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6" name="Google Shape;8326;p59"/>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7" name="Google Shape;8327;p59"/>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59"/>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9" name="Google Shape;8329;p59"/>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0" name="Google Shape;8330;p59"/>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1" name="Google Shape;8331;p59"/>
          <p:cNvGrpSpPr/>
          <p:nvPr/>
        </p:nvGrpSpPr>
        <p:grpSpPr>
          <a:xfrm>
            <a:off x="2090460" y="3588721"/>
            <a:ext cx="340168" cy="252332"/>
            <a:chOff x="2676100" y="2083800"/>
            <a:chExt cx="483125" cy="358375"/>
          </a:xfrm>
        </p:grpSpPr>
        <p:sp>
          <p:nvSpPr>
            <p:cNvPr id="8332" name="Google Shape;8332;p59"/>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3" name="Google Shape;8333;p59"/>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4" name="Google Shape;8334;p59"/>
          <p:cNvGrpSpPr/>
          <p:nvPr/>
        </p:nvGrpSpPr>
        <p:grpSpPr>
          <a:xfrm>
            <a:off x="2515974" y="3554766"/>
            <a:ext cx="323587" cy="320242"/>
            <a:chOff x="3282325" y="2035675"/>
            <a:chExt cx="459575" cy="454825"/>
          </a:xfrm>
        </p:grpSpPr>
        <p:sp>
          <p:nvSpPr>
            <p:cNvPr id="8335" name="Google Shape;8335;p59"/>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59"/>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7" name="Google Shape;8337;p59"/>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8" name="Google Shape;8338;p59"/>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39" name="Google Shape;8339;p59"/>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0" name="Google Shape;8340;p59"/>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41" name="Google Shape;8341;p59"/>
          <p:cNvGrpSpPr/>
          <p:nvPr/>
        </p:nvGrpSpPr>
        <p:grpSpPr>
          <a:xfrm>
            <a:off x="3760673" y="3544803"/>
            <a:ext cx="340608" cy="340168"/>
            <a:chOff x="5053900" y="2021500"/>
            <a:chExt cx="483750" cy="483125"/>
          </a:xfrm>
        </p:grpSpPr>
        <p:sp>
          <p:nvSpPr>
            <p:cNvPr id="8342" name="Google Shape;8342;p59"/>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3" name="Google Shape;8343;p59"/>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4" name="Google Shape;8344;p59"/>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59"/>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6" name="Google Shape;8346;p59"/>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7" name="Google Shape;8347;p59"/>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8" name="Google Shape;8348;p59"/>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9" name="Google Shape;8349;p59"/>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50" name="Google Shape;8350;p59"/>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51" name="Google Shape;8351;p59"/>
          <p:cNvGrpSpPr/>
          <p:nvPr/>
        </p:nvGrpSpPr>
        <p:grpSpPr>
          <a:xfrm>
            <a:off x="4585773" y="3547971"/>
            <a:ext cx="351663" cy="333831"/>
            <a:chOff x="6222125" y="2025975"/>
            <a:chExt cx="499450" cy="474125"/>
          </a:xfrm>
        </p:grpSpPr>
        <p:sp>
          <p:nvSpPr>
            <p:cNvPr id="8352" name="Google Shape;8352;p59"/>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3" name="Google Shape;8353;p59"/>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4" name="Google Shape;8354;p59"/>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5" name="Google Shape;8355;p59"/>
          <p:cNvGrpSpPr/>
          <p:nvPr/>
        </p:nvGrpSpPr>
        <p:grpSpPr>
          <a:xfrm>
            <a:off x="5043335" y="2364541"/>
            <a:ext cx="335504" cy="185953"/>
            <a:chOff x="896050" y="2725450"/>
            <a:chExt cx="476500" cy="264100"/>
          </a:xfrm>
        </p:grpSpPr>
        <p:sp>
          <p:nvSpPr>
            <p:cNvPr id="8356" name="Google Shape;8356;p59"/>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7" name="Google Shape;8357;p59"/>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8" name="Google Shape;8358;p59"/>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9" name="Google Shape;8359;p59"/>
          <p:cNvGrpSpPr/>
          <p:nvPr/>
        </p:nvGrpSpPr>
        <p:grpSpPr>
          <a:xfrm>
            <a:off x="5474075" y="2287425"/>
            <a:ext cx="340168" cy="340186"/>
            <a:chOff x="1487200" y="2615925"/>
            <a:chExt cx="483125" cy="483150"/>
          </a:xfrm>
        </p:grpSpPr>
        <p:sp>
          <p:nvSpPr>
            <p:cNvPr id="8360" name="Google Shape;8360;p59"/>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1" name="Google Shape;8361;p59"/>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2" name="Google Shape;8362;p59"/>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3" name="Google Shape;8363;p59"/>
          <p:cNvGrpSpPr/>
          <p:nvPr/>
        </p:nvGrpSpPr>
        <p:grpSpPr>
          <a:xfrm>
            <a:off x="5874024" y="2287425"/>
            <a:ext cx="353564" cy="340186"/>
            <a:chOff x="2077575" y="2615925"/>
            <a:chExt cx="502150" cy="483150"/>
          </a:xfrm>
        </p:grpSpPr>
        <p:sp>
          <p:nvSpPr>
            <p:cNvPr id="8364" name="Google Shape;8364;p59"/>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5" name="Google Shape;8365;p59"/>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6" name="Google Shape;8366;p59"/>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7" name="Google Shape;8367;p59"/>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8" name="Google Shape;8368;p59"/>
          <p:cNvGrpSpPr/>
          <p:nvPr/>
        </p:nvGrpSpPr>
        <p:grpSpPr>
          <a:xfrm>
            <a:off x="6297813" y="2303452"/>
            <a:ext cx="334536" cy="308132"/>
            <a:chOff x="2680100" y="2638725"/>
            <a:chExt cx="475125" cy="437625"/>
          </a:xfrm>
        </p:grpSpPr>
        <p:sp>
          <p:nvSpPr>
            <p:cNvPr id="8369" name="Google Shape;8369;p59"/>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0" name="Google Shape;8370;p59"/>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1" name="Google Shape;8371;p59"/>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2" name="Google Shape;8372;p59"/>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3" name="Google Shape;8373;p59"/>
          <p:cNvGrpSpPr/>
          <p:nvPr/>
        </p:nvGrpSpPr>
        <p:grpSpPr>
          <a:xfrm>
            <a:off x="6763452" y="2287425"/>
            <a:ext cx="239183" cy="340186"/>
            <a:chOff x="3342275" y="2615925"/>
            <a:chExt cx="339700" cy="483150"/>
          </a:xfrm>
        </p:grpSpPr>
        <p:sp>
          <p:nvSpPr>
            <p:cNvPr id="8374" name="Google Shape;8374;p59"/>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59"/>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76" name="Google Shape;8376;p59"/>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7" name="Google Shape;8377;p59"/>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8" name="Google Shape;8378;p59"/>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79" name="Google Shape;8379;p59"/>
          <p:cNvGrpSpPr/>
          <p:nvPr/>
        </p:nvGrpSpPr>
        <p:grpSpPr>
          <a:xfrm>
            <a:off x="5380655" y="3961361"/>
            <a:ext cx="339482" cy="339271"/>
            <a:chOff x="5648900" y="2616600"/>
            <a:chExt cx="482150" cy="481850"/>
          </a:xfrm>
        </p:grpSpPr>
        <p:sp>
          <p:nvSpPr>
            <p:cNvPr id="8380" name="Google Shape;8380;p59"/>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1" name="Google Shape;8381;p59"/>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2" name="Google Shape;8382;p59"/>
          <p:cNvGrpSpPr/>
          <p:nvPr/>
        </p:nvGrpSpPr>
        <p:grpSpPr>
          <a:xfrm>
            <a:off x="3699939" y="3968149"/>
            <a:ext cx="325626" cy="325694"/>
            <a:chOff x="6242825" y="2615925"/>
            <a:chExt cx="483125" cy="483225"/>
          </a:xfrm>
        </p:grpSpPr>
        <p:sp>
          <p:nvSpPr>
            <p:cNvPr id="8383" name="Google Shape;8383;p59"/>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4" name="Google Shape;8384;p59"/>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5" name="Google Shape;8385;p59"/>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59"/>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7" name="Google Shape;8387;p59"/>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88" name="Google Shape;8388;p59"/>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89" name="Google Shape;8389;p59"/>
          <p:cNvGrpSpPr/>
          <p:nvPr/>
        </p:nvGrpSpPr>
        <p:grpSpPr>
          <a:xfrm>
            <a:off x="5473116" y="2707036"/>
            <a:ext cx="342087" cy="340186"/>
            <a:chOff x="1487200" y="3210375"/>
            <a:chExt cx="485850" cy="483150"/>
          </a:xfrm>
        </p:grpSpPr>
        <p:sp>
          <p:nvSpPr>
            <p:cNvPr id="8390" name="Google Shape;8390;p59"/>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1" name="Google Shape;8391;p59"/>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2" name="Google Shape;8392;p59"/>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93" name="Google Shape;8393;p59"/>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4" name="Google Shape;8394;p59"/>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95" name="Google Shape;8395;p59"/>
          <p:cNvGrpSpPr/>
          <p:nvPr/>
        </p:nvGrpSpPr>
        <p:grpSpPr>
          <a:xfrm>
            <a:off x="6712475" y="2707027"/>
            <a:ext cx="341136" cy="340204"/>
            <a:chOff x="3269875" y="3210400"/>
            <a:chExt cx="484500" cy="483175"/>
          </a:xfrm>
        </p:grpSpPr>
        <p:sp>
          <p:nvSpPr>
            <p:cNvPr id="8396" name="Google Shape;8396;p59"/>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7" name="Google Shape;8397;p59"/>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8" name="Google Shape;8398;p59"/>
          <p:cNvGrpSpPr/>
          <p:nvPr/>
        </p:nvGrpSpPr>
        <p:grpSpPr>
          <a:xfrm>
            <a:off x="7211568" y="2706666"/>
            <a:ext cx="170216" cy="340925"/>
            <a:chOff x="3985700" y="3210375"/>
            <a:chExt cx="241750" cy="484200"/>
          </a:xfrm>
        </p:grpSpPr>
        <p:sp>
          <p:nvSpPr>
            <p:cNvPr id="8399" name="Google Shape;8399;p59"/>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0" name="Google Shape;8400;p59"/>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1" name="Google Shape;8401;p59"/>
          <p:cNvGrpSpPr/>
          <p:nvPr/>
        </p:nvGrpSpPr>
        <p:grpSpPr>
          <a:xfrm>
            <a:off x="7550838" y="2707678"/>
            <a:ext cx="339007" cy="338901"/>
            <a:chOff x="4460225" y="3211300"/>
            <a:chExt cx="481475" cy="481325"/>
          </a:xfrm>
        </p:grpSpPr>
        <p:sp>
          <p:nvSpPr>
            <p:cNvPr id="8402" name="Google Shape;8402;p59"/>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3" name="Google Shape;8403;p59"/>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04" name="Google Shape;8404;p59"/>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05" name="Google Shape;8405;p59"/>
          <p:cNvGrpSpPr/>
          <p:nvPr/>
        </p:nvGrpSpPr>
        <p:grpSpPr>
          <a:xfrm>
            <a:off x="5824496" y="3990669"/>
            <a:ext cx="342034" cy="280654"/>
            <a:chOff x="5647000" y="3252650"/>
            <a:chExt cx="485775" cy="398600"/>
          </a:xfrm>
        </p:grpSpPr>
        <p:sp>
          <p:nvSpPr>
            <p:cNvPr id="8406" name="Google Shape;8406;p59"/>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7" name="Google Shape;8407;p59"/>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8" name="Google Shape;8408;p59"/>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9" name="Google Shape;8409;p59"/>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0" name="Google Shape;8410;p59"/>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1" name="Google Shape;8411;p59"/>
          <p:cNvGrpSpPr/>
          <p:nvPr/>
        </p:nvGrpSpPr>
        <p:grpSpPr>
          <a:xfrm>
            <a:off x="4129937" y="3996769"/>
            <a:ext cx="326536" cy="268454"/>
            <a:chOff x="6242450" y="3252800"/>
            <a:chExt cx="484475" cy="398300"/>
          </a:xfrm>
        </p:grpSpPr>
        <p:sp>
          <p:nvSpPr>
            <p:cNvPr id="8412" name="Google Shape;8412;p59"/>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3" name="Google Shape;8413;p59"/>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4" name="Google Shape;8414;p59"/>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5" name="Google Shape;8415;p59"/>
          <p:cNvGrpSpPr/>
          <p:nvPr/>
        </p:nvGrpSpPr>
        <p:grpSpPr>
          <a:xfrm>
            <a:off x="5061598" y="3126102"/>
            <a:ext cx="298978" cy="340168"/>
            <a:chOff x="922025" y="3804850"/>
            <a:chExt cx="424625" cy="483125"/>
          </a:xfrm>
        </p:grpSpPr>
        <p:sp>
          <p:nvSpPr>
            <p:cNvPr id="8416" name="Google Shape;8416;p59"/>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7" name="Google Shape;8417;p59"/>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18" name="Google Shape;8418;p59"/>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19" name="Google Shape;8419;p59"/>
          <p:cNvGrpSpPr/>
          <p:nvPr/>
        </p:nvGrpSpPr>
        <p:grpSpPr>
          <a:xfrm>
            <a:off x="5894327" y="3126102"/>
            <a:ext cx="312955" cy="340168"/>
            <a:chOff x="2100300" y="3804850"/>
            <a:chExt cx="444475" cy="483125"/>
          </a:xfrm>
        </p:grpSpPr>
        <p:sp>
          <p:nvSpPr>
            <p:cNvPr id="8420" name="Google Shape;8420;p59"/>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1" name="Google Shape;8421;p59"/>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2" name="Google Shape;8422;p59"/>
          <p:cNvGrpSpPr/>
          <p:nvPr/>
        </p:nvGrpSpPr>
        <p:grpSpPr>
          <a:xfrm>
            <a:off x="6317950" y="3126102"/>
            <a:ext cx="294261" cy="340168"/>
            <a:chOff x="2708700" y="3804850"/>
            <a:chExt cx="417925" cy="483125"/>
          </a:xfrm>
        </p:grpSpPr>
        <p:sp>
          <p:nvSpPr>
            <p:cNvPr id="8423" name="Google Shape;8423;p59"/>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4" name="Google Shape;8424;p59"/>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5" name="Google Shape;8425;p59"/>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6" name="Google Shape;8426;p59"/>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27" name="Google Shape;8427;p59"/>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8" name="Google Shape;8428;p59"/>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29" name="Google Shape;8429;p59"/>
          <p:cNvGrpSpPr/>
          <p:nvPr/>
        </p:nvGrpSpPr>
        <p:grpSpPr>
          <a:xfrm>
            <a:off x="7554825" y="3127378"/>
            <a:ext cx="331033" cy="337616"/>
            <a:chOff x="4467450" y="3808475"/>
            <a:chExt cx="470150" cy="479500"/>
          </a:xfrm>
        </p:grpSpPr>
        <p:sp>
          <p:nvSpPr>
            <p:cNvPr id="8430" name="Google Shape;8430;p59"/>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1" name="Google Shape;8431;p59"/>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2" name="Google Shape;8432;p59"/>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3" name="Google Shape;8433;p59"/>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34" name="Google Shape;8434;p59"/>
          <p:cNvGrpSpPr/>
          <p:nvPr/>
        </p:nvGrpSpPr>
        <p:grpSpPr>
          <a:xfrm>
            <a:off x="7975172" y="3126102"/>
            <a:ext cx="340186" cy="340168"/>
            <a:chOff x="5053900" y="3804850"/>
            <a:chExt cx="483150" cy="483125"/>
          </a:xfrm>
        </p:grpSpPr>
        <p:sp>
          <p:nvSpPr>
            <p:cNvPr id="8435" name="Google Shape;8435;p59"/>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6" name="Google Shape;8436;p59"/>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7" name="Google Shape;8437;p59"/>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8" name="Google Shape;8438;p59"/>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39" name="Google Shape;8439;p59"/>
          <p:cNvGrpSpPr/>
          <p:nvPr/>
        </p:nvGrpSpPr>
        <p:grpSpPr>
          <a:xfrm>
            <a:off x="6270890" y="3960912"/>
            <a:ext cx="340168" cy="340168"/>
            <a:chOff x="5648375" y="3804850"/>
            <a:chExt cx="483125" cy="483125"/>
          </a:xfrm>
        </p:grpSpPr>
        <p:sp>
          <p:nvSpPr>
            <p:cNvPr id="8440" name="Google Shape;8440;p59"/>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1" name="Google Shape;8441;p59"/>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2" name="Google Shape;8442;p59"/>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3" name="Google Shape;8443;p59"/>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4" name="Google Shape;8444;p59"/>
          <p:cNvGrpSpPr/>
          <p:nvPr/>
        </p:nvGrpSpPr>
        <p:grpSpPr>
          <a:xfrm>
            <a:off x="4560845" y="3973272"/>
            <a:ext cx="280923" cy="315449"/>
            <a:chOff x="6276025" y="3812400"/>
            <a:chExt cx="416800" cy="468025"/>
          </a:xfrm>
        </p:grpSpPr>
        <p:sp>
          <p:nvSpPr>
            <p:cNvPr id="8445" name="Google Shape;8445;p59"/>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6" name="Google Shape;8446;p59"/>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7" name="Google Shape;8447;p59"/>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8" name="Google Shape;8448;p59"/>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9" name="Google Shape;8449;p59"/>
          <p:cNvGrpSpPr/>
          <p:nvPr/>
        </p:nvGrpSpPr>
        <p:grpSpPr>
          <a:xfrm>
            <a:off x="5039779" y="3545089"/>
            <a:ext cx="342615" cy="340186"/>
            <a:chOff x="890400" y="4399350"/>
            <a:chExt cx="486600" cy="483150"/>
          </a:xfrm>
        </p:grpSpPr>
        <p:sp>
          <p:nvSpPr>
            <p:cNvPr id="8450" name="Google Shape;8450;p59"/>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1" name="Google Shape;8451;p59"/>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2" name="Google Shape;8452;p59"/>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3" name="Google Shape;8453;p59"/>
          <p:cNvGrpSpPr/>
          <p:nvPr/>
        </p:nvGrpSpPr>
        <p:grpSpPr>
          <a:xfrm>
            <a:off x="5474075" y="3560368"/>
            <a:ext cx="340168" cy="309628"/>
            <a:chOff x="1487200" y="4421025"/>
            <a:chExt cx="483125" cy="439750"/>
          </a:xfrm>
        </p:grpSpPr>
        <p:sp>
          <p:nvSpPr>
            <p:cNvPr id="8454" name="Google Shape;8454;p59"/>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5" name="Google Shape;8455;p59"/>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6" name="Google Shape;8456;p59"/>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7" name="Google Shape;8457;p59"/>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8" name="Google Shape;8458;p59"/>
          <p:cNvGrpSpPr/>
          <p:nvPr/>
        </p:nvGrpSpPr>
        <p:grpSpPr>
          <a:xfrm>
            <a:off x="5878353" y="3545107"/>
            <a:ext cx="344903" cy="340151"/>
            <a:chOff x="2079300" y="4399325"/>
            <a:chExt cx="489850" cy="483100"/>
          </a:xfrm>
        </p:grpSpPr>
        <p:sp>
          <p:nvSpPr>
            <p:cNvPr id="8459" name="Google Shape;8459;p59"/>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0" name="Google Shape;8460;p59"/>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61" name="Google Shape;8461;p59"/>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62" name="Google Shape;8462;p59"/>
          <p:cNvGrpSpPr/>
          <p:nvPr/>
        </p:nvGrpSpPr>
        <p:grpSpPr>
          <a:xfrm>
            <a:off x="6744925" y="3545107"/>
            <a:ext cx="276236" cy="340151"/>
            <a:chOff x="3316000" y="4399325"/>
            <a:chExt cx="392325" cy="483100"/>
          </a:xfrm>
        </p:grpSpPr>
        <p:sp>
          <p:nvSpPr>
            <p:cNvPr id="8463" name="Google Shape;8463;p59"/>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4" name="Google Shape;8464;p59"/>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65" name="Google Shape;8465;p59"/>
          <p:cNvGrpSpPr/>
          <p:nvPr/>
        </p:nvGrpSpPr>
        <p:grpSpPr>
          <a:xfrm>
            <a:off x="7169665" y="3545089"/>
            <a:ext cx="254022" cy="340186"/>
            <a:chOff x="3926225" y="4399275"/>
            <a:chExt cx="360775" cy="483150"/>
          </a:xfrm>
        </p:grpSpPr>
        <p:sp>
          <p:nvSpPr>
            <p:cNvPr id="8466" name="Google Shape;8466;p59"/>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7" name="Google Shape;8467;p59"/>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68" name="Google Shape;8468;p59"/>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69" name="Google Shape;8469;p59"/>
          <p:cNvGrpSpPr/>
          <p:nvPr/>
        </p:nvGrpSpPr>
        <p:grpSpPr>
          <a:xfrm>
            <a:off x="7975224" y="3545151"/>
            <a:ext cx="340080" cy="340063"/>
            <a:chOff x="5053975" y="4399375"/>
            <a:chExt cx="483000" cy="482975"/>
          </a:xfrm>
        </p:grpSpPr>
        <p:sp>
          <p:nvSpPr>
            <p:cNvPr id="8470" name="Google Shape;8470;p59"/>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1" name="Google Shape;8471;p59"/>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2" name="Google Shape;8472;p59"/>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73" name="Google Shape;8473;p59"/>
          <p:cNvGrpSpPr/>
          <p:nvPr/>
        </p:nvGrpSpPr>
        <p:grpSpPr>
          <a:xfrm>
            <a:off x="6715417" y="3960912"/>
            <a:ext cx="340168" cy="340168"/>
            <a:chOff x="5648375" y="4399300"/>
            <a:chExt cx="483125" cy="483125"/>
          </a:xfrm>
        </p:grpSpPr>
        <p:sp>
          <p:nvSpPr>
            <p:cNvPr id="8474" name="Google Shape;8474;p59"/>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5" name="Google Shape;8475;p59"/>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76" name="Google Shape;8476;p59"/>
          <p:cNvGrpSpPr/>
          <p:nvPr/>
        </p:nvGrpSpPr>
        <p:grpSpPr>
          <a:xfrm>
            <a:off x="4946140" y="3979624"/>
            <a:ext cx="330007" cy="302744"/>
            <a:chOff x="6239575" y="4416275"/>
            <a:chExt cx="489625" cy="449175"/>
          </a:xfrm>
        </p:grpSpPr>
        <p:sp>
          <p:nvSpPr>
            <p:cNvPr id="8477" name="Google Shape;8477;p59"/>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8" name="Google Shape;8478;p59"/>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9" name="Google Shape;8479;p59"/>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80" name="Google Shape;8480;p59"/>
          <p:cNvGrpSpPr/>
          <p:nvPr/>
        </p:nvGrpSpPr>
        <p:grpSpPr>
          <a:xfrm>
            <a:off x="2049419" y="3976879"/>
            <a:ext cx="308234" cy="308234"/>
            <a:chOff x="892750" y="4993750"/>
            <a:chExt cx="483125" cy="483125"/>
          </a:xfrm>
        </p:grpSpPr>
        <p:sp>
          <p:nvSpPr>
            <p:cNvPr id="8481" name="Google Shape;8481;p59"/>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2" name="Google Shape;8482;p59"/>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3" name="Google Shape;8483;p59"/>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84" name="Google Shape;8484;p59"/>
          <p:cNvGrpSpPr/>
          <p:nvPr/>
        </p:nvGrpSpPr>
        <p:grpSpPr>
          <a:xfrm>
            <a:off x="853427" y="3984006"/>
            <a:ext cx="293982" cy="293982"/>
            <a:chOff x="2676100" y="4993750"/>
            <a:chExt cx="483125" cy="483125"/>
          </a:xfrm>
        </p:grpSpPr>
        <p:sp>
          <p:nvSpPr>
            <p:cNvPr id="8485" name="Google Shape;8485;p59"/>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6" name="Google Shape;8486;p59"/>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7" name="Google Shape;8487;p59"/>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88" name="Google Shape;8488;p59"/>
          <p:cNvGrpSpPr/>
          <p:nvPr/>
        </p:nvGrpSpPr>
        <p:grpSpPr>
          <a:xfrm>
            <a:off x="3287244" y="3976879"/>
            <a:ext cx="308234" cy="308234"/>
            <a:chOff x="3270550" y="4993750"/>
            <a:chExt cx="483125" cy="483125"/>
          </a:xfrm>
        </p:grpSpPr>
        <p:sp>
          <p:nvSpPr>
            <p:cNvPr id="8489" name="Google Shape;8489;p59"/>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0" name="Google Shape;8490;p59"/>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1" name="Google Shape;8491;p59"/>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92" name="Google Shape;8492;p59"/>
          <p:cNvGrpSpPr/>
          <p:nvPr/>
        </p:nvGrpSpPr>
        <p:grpSpPr>
          <a:xfrm>
            <a:off x="1271279" y="3983960"/>
            <a:ext cx="293997" cy="294073"/>
            <a:chOff x="4459450" y="4993700"/>
            <a:chExt cx="483150" cy="483275"/>
          </a:xfrm>
        </p:grpSpPr>
        <p:sp>
          <p:nvSpPr>
            <p:cNvPr id="8493" name="Google Shape;8493;p59"/>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4" name="Google Shape;8494;p59"/>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95" name="Google Shape;8495;p59"/>
          <p:cNvGrpSpPr/>
          <p:nvPr/>
        </p:nvGrpSpPr>
        <p:grpSpPr>
          <a:xfrm>
            <a:off x="2462028" y="3976879"/>
            <a:ext cx="308234" cy="308234"/>
            <a:chOff x="1487200" y="4993750"/>
            <a:chExt cx="483125" cy="483125"/>
          </a:xfrm>
        </p:grpSpPr>
        <p:sp>
          <p:nvSpPr>
            <p:cNvPr id="8496" name="Google Shape;8496;p59"/>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7" name="Google Shape;8497;p59"/>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98" name="Google Shape;8498;p59"/>
          <p:cNvGrpSpPr/>
          <p:nvPr/>
        </p:nvGrpSpPr>
        <p:grpSpPr>
          <a:xfrm>
            <a:off x="2874638" y="3976879"/>
            <a:ext cx="308234" cy="308234"/>
            <a:chOff x="2081650" y="4993750"/>
            <a:chExt cx="483125" cy="483125"/>
          </a:xfrm>
        </p:grpSpPr>
        <p:sp>
          <p:nvSpPr>
            <p:cNvPr id="8499" name="Google Shape;8499;p59"/>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0" name="Google Shape;8500;p59"/>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1" name="Google Shape;8501;p59"/>
          <p:cNvGrpSpPr/>
          <p:nvPr/>
        </p:nvGrpSpPr>
        <p:grpSpPr>
          <a:xfrm>
            <a:off x="1651280" y="3983960"/>
            <a:ext cx="293997" cy="294073"/>
            <a:chOff x="5053900" y="4993700"/>
            <a:chExt cx="483150" cy="483275"/>
          </a:xfrm>
        </p:grpSpPr>
        <p:sp>
          <p:nvSpPr>
            <p:cNvPr id="8502" name="Google Shape;8502;p59"/>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3" name="Google Shape;8503;p59"/>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04" name="Google Shape;8504;p5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8505" name="Google Shape;8505;p59"/>
          <p:cNvGrpSpPr/>
          <p:nvPr/>
        </p:nvGrpSpPr>
        <p:grpSpPr>
          <a:xfrm>
            <a:off x="7159962" y="3960299"/>
            <a:ext cx="195401" cy="341395"/>
            <a:chOff x="1426400" y="1814750"/>
            <a:chExt cx="407850" cy="712575"/>
          </a:xfrm>
        </p:grpSpPr>
        <p:sp>
          <p:nvSpPr>
            <p:cNvPr id="8506" name="Google Shape;8506;p59"/>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9"/>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9"/>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59"/>
          <p:cNvGrpSpPr/>
          <p:nvPr/>
        </p:nvGrpSpPr>
        <p:grpSpPr>
          <a:xfrm>
            <a:off x="7494377" y="3991261"/>
            <a:ext cx="279423" cy="279471"/>
            <a:chOff x="1910075" y="2021700"/>
            <a:chExt cx="583225" cy="583325"/>
          </a:xfrm>
        </p:grpSpPr>
        <p:sp>
          <p:nvSpPr>
            <p:cNvPr id="8510" name="Google Shape;8510;p59"/>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9"/>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59"/>
          <p:cNvGrpSpPr/>
          <p:nvPr/>
        </p:nvGrpSpPr>
        <p:grpSpPr>
          <a:xfrm>
            <a:off x="7912814" y="4026678"/>
            <a:ext cx="392874" cy="208636"/>
            <a:chOff x="2749275" y="2099575"/>
            <a:chExt cx="820025" cy="435475"/>
          </a:xfrm>
        </p:grpSpPr>
        <p:sp>
          <p:nvSpPr>
            <p:cNvPr id="8514" name="Google Shape;8514;p59"/>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9"/>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9"/>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21" name="Shape 8521"/>
        <p:cNvGrpSpPr/>
        <p:nvPr/>
      </p:nvGrpSpPr>
      <p:grpSpPr>
        <a:xfrm>
          <a:off x="0" y="0"/>
          <a:ext cx="0" cy="0"/>
          <a:chOff x="0" y="0"/>
          <a:chExt cx="0" cy="0"/>
        </a:xfrm>
      </p:grpSpPr>
      <p:sp>
        <p:nvSpPr>
          <p:cNvPr id="8522" name="Google Shape;8522;p60"/>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0"/>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0"/>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5" name="Google Shape;8525;p60"/>
          <p:cNvGrpSpPr/>
          <p:nvPr/>
        </p:nvGrpSpPr>
        <p:grpSpPr>
          <a:xfrm>
            <a:off x="2987728" y="1340982"/>
            <a:ext cx="371882" cy="373766"/>
            <a:chOff x="-41270450" y="1973375"/>
            <a:chExt cx="315850" cy="317450"/>
          </a:xfrm>
        </p:grpSpPr>
        <p:sp>
          <p:nvSpPr>
            <p:cNvPr id="8526" name="Google Shape;8526;p60"/>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0"/>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0"/>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0"/>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60"/>
          <p:cNvGrpSpPr/>
          <p:nvPr/>
        </p:nvGrpSpPr>
        <p:grpSpPr>
          <a:xfrm>
            <a:off x="3005407" y="1787939"/>
            <a:ext cx="395871" cy="372088"/>
            <a:chOff x="-41291625" y="2339025"/>
            <a:chExt cx="336225" cy="316025"/>
          </a:xfrm>
        </p:grpSpPr>
        <p:sp>
          <p:nvSpPr>
            <p:cNvPr id="8531" name="Google Shape;8531;p60"/>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0"/>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3" name="Google Shape;8533;p60"/>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0"/>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0"/>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0"/>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0"/>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0"/>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9" name="Google Shape;8539;p60"/>
          <p:cNvGrpSpPr/>
          <p:nvPr/>
        </p:nvGrpSpPr>
        <p:grpSpPr>
          <a:xfrm>
            <a:off x="1229534" y="1312990"/>
            <a:ext cx="396931" cy="373147"/>
            <a:chOff x="-42804750" y="1949600"/>
            <a:chExt cx="337125" cy="316925"/>
          </a:xfrm>
        </p:grpSpPr>
        <p:sp>
          <p:nvSpPr>
            <p:cNvPr id="8540" name="Google Shape;8540;p60"/>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0"/>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0"/>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60"/>
          <p:cNvGrpSpPr/>
          <p:nvPr/>
        </p:nvGrpSpPr>
        <p:grpSpPr>
          <a:xfrm>
            <a:off x="1292211" y="1765686"/>
            <a:ext cx="335706" cy="364258"/>
            <a:chOff x="-42778750" y="2320125"/>
            <a:chExt cx="285125" cy="309375"/>
          </a:xfrm>
        </p:grpSpPr>
        <p:sp>
          <p:nvSpPr>
            <p:cNvPr id="8544" name="Google Shape;8544;p60"/>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0"/>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60"/>
          <p:cNvGrpSpPr/>
          <p:nvPr/>
        </p:nvGrpSpPr>
        <p:grpSpPr>
          <a:xfrm>
            <a:off x="1269879" y="2212691"/>
            <a:ext cx="375591" cy="374678"/>
            <a:chOff x="-42796875" y="2680675"/>
            <a:chExt cx="319000" cy="318225"/>
          </a:xfrm>
        </p:grpSpPr>
        <p:sp>
          <p:nvSpPr>
            <p:cNvPr id="8547" name="Google Shape;8547;p60"/>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0"/>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0"/>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0"/>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0"/>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2" name="Google Shape;8552;p60"/>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0"/>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0"/>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0"/>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6" name="Google Shape;8556;p60"/>
          <p:cNvGrpSpPr/>
          <p:nvPr/>
        </p:nvGrpSpPr>
        <p:grpSpPr>
          <a:xfrm>
            <a:off x="2168150" y="3090966"/>
            <a:ext cx="390426" cy="369586"/>
            <a:chOff x="-39055650" y="2315975"/>
            <a:chExt cx="331600" cy="313900"/>
          </a:xfrm>
        </p:grpSpPr>
        <p:sp>
          <p:nvSpPr>
            <p:cNvPr id="8557" name="Google Shape;8557;p60"/>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0"/>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9" name="Google Shape;8559;p60"/>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0"/>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1" name="Google Shape;8561;p60"/>
          <p:cNvGrpSpPr/>
          <p:nvPr/>
        </p:nvGrpSpPr>
        <p:grpSpPr>
          <a:xfrm>
            <a:off x="1659816" y="1313166"/>
            <a:ext cx="380241" cy="371793"/>
            <a:chOff x="-42430625" y="1949750"/>
            <a:chExt cx="322950" cy="315775"/>
          </a:xfrm>
        </p:grpSpPr>
        <p:sp>
          <p:nvSpPr>
            <p:cNvPr id="8562" name="Google Shape;8562;p60"/>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0"/>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0"/>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0"/>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6" name="Google Shape;8566;p60"/>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0"/>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0"/>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0"/>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0"/>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0"/>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2" name="Google Shape;8572;p60"/>
          <p:cNvGrpSpPr/>
          <p:nvPr/>
        </p:nvGrpSpPr>
        <p:grpSpPr>
          <a:xfrm>
            <a:off x="2623344" y="3089112"/>
            <a:ext cx="372824" cy="372058"/>
            <a:chOff x="-38686275" y="2314400"/>
            <a:chExt cx="316650" cy="316000"/>
          </a:xfrm>
        </p:grpSpPr>
        <p:sp>
          <p:nvSpPr>
            <p:cNvPr id="8573" name="Google Shape;8573;p60"/>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0"/>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60"/>
          <p:cNvGrpSpPr/>
          <p:nvPr/>
        </p:nvGrpSpPr>
        <p:grpSpPr>
          <a:xfrm>
            <a:off x="2621946" y="3581152"/>
            <a:ext cx="375620" cy="373736"/>
            <a:chOff x="-38686275" y="2682250"/>
            <a:chExt cx="319025" cy="317425"/>
          </a:xfrm>
        </p:grpSpPr>
        <p:sp>
          <p:nvSpPr>
            <p:cNvPr id="8576" name="Google Shape;8576;p60"/>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0"/>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60"/>
          <p:cNvGrpSpPr/>
          <p:nvPr/>
        </p:nvGrpSpPr>
        <p:grpSpPr>
          <a:xfrm>
            <a:off x="3940328" y="3579695"/>
            <a:ext cx="391368" cy="376650"/>
            <a:chOff x="-37534750" y="2668075"/>
            <a:chExt cx="332400" cy="319900"/>
          </a:xfrm>
        </p:grpSpPr>
        <p:sp>
          <p:nvSpPr>
            <p:cNvPr id="8579" name="Google Shape;8579;p60"/>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0"/>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1" name="Google Shape;8581;p60"/>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2" name="Google Shape;8582;p60"/>
          <p:cNvGrpSpPr/>
          <p:nvPr/>
        </p:nvGrpSpPr>
        <p:grpSpPr>
          <a:xfrm>
            <a:off x="2131694" y="1760829"/>
            <a:ext cx="375591" cy="374060"/>
            <a:chOff x="-42062025" y="2316000"/>
            <a:chExt cx="319000" cy="317700"/>
          </a:xfrm>
        </p:grpSpPr>
        <p:sp>
          <p:nvSpPr>
            <p:cNvPr id="8583" name="Google Shape;8583;p60"/>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0"/>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5" name="Google Shape;8585;p60"/>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60"/>
          <p:cNvGrpSpPr/>
          <p:nvPr/>
        </p:nvGrpSpPr>
        <p:grpSpPr>
          <a:xfrm>
            <a:off x="876569" y="2671933"/>
            <a:ext cx="330143" cy="368173"/>
            <a:chOff x="-40150450" y="1977325"/>
            <a:chExt cx="280400" cy="312700"/>
          </a:xfrm>
        </p:grpSpPr>
        <p:sp>
          <p:nvSpPr>
            <p:cNvPr id="8587" name="Google Shape;8587;p60"/>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0"/>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0"/>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0"/>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60"/>
          <p:cNvGrpSpPr/>
          <p:nvPr/>
        </p:nvGrpSpPr>
        <p:grpSpPr>
          <a:xfrm>
            <a:off x="870534" y="3131151"/>
            <a:ext cx="342211" cy="372824"/>
            <a:chOff x="-40160700" y="2339625"/>
            <a:chExt cx="290650" cy="316650"/>
          </a:xfrm>
        </p:grpSpPr>
        <p:sp>
          <p:nvSpPr>
            <p:cNvPr id="8592" name="Google Shape;8592;p60"/>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0"/>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0"/>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0"/>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60"/>
          <p:cNvGrpSpPr/>
          <p:nvPr/>
        </p:nvGrpSpPr>
        <p:grpSpPr>
          <a:xfrm>
            <a:off x="852359" y="3581608"/>
            <a:ext cx="375591" cy="372824"/>
            <a:chOff x="-40171725" y="2705875"/>
            <a:chExt cx="319000" cy="316650"/>
          </a:xfrm>
        </p:grpSpPr>
        <p:sp>
          <p:nvSpPr>
            <p:cNvPr id="8597" name="Google Shape;8597;p60"/>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0"/>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60"/>
          <p:cNvGrpSpPr/>
          <p:nvPr/>
        </p:nvGrpSpPr>
        <p:grpSpPr>
          <a:xfrm>
            <a:off x="3109957" y="2656064"/>
            <a:ext cx="272686" cy="373766"/>
            <a:chOff x="-38275925" y="1946600"/>
            <a:chExt cx="231600" cy="317450"/>
          </a:xfrm>
        </p:grpSpPr>
        <p:sp>
          <p:nvSpPr>
            <p:cNvPr id="8600" name="Google Shape;8600;p60"/>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0"/>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2" name="Google Shape;8602;p60"/>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0"/>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4" name="Google Shape;8604;p60"/>
          <p:cNvGrpSpPr/>
          <p:nvPr/>
        </p:nvGrpSpPr>
        <p:grpSpPr>
          <a:xfrm>
            <a:off x="2173841" y="4053505"/>
            <a:ext cx="382096" cy="371911"/>
            <a:chOff x="-37190575" y="1951325"/>
            <a:chExt cx="324525" cy="315875"/>
          </a:xfrm>
        </p:grpSpPr>
        <p:sp>
          <p:nvSpPr>
            <p:cNvPr id="8605" name="Google Shape;8605;p60"/>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0"/>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0"/>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0"/>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0"/>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0" name="Google Shape;8610;p60"/>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1" name="Google Shape;8611;p60"/>
          <p:cNvGrpSpPr/>
          <p:nvPr/>
        </p:nvGrpSpPr>
        <p:grpSpPr>
          <a:xfrm>
            <a:off x="2574144" y="1839656"/>
            <a:ext cx="373736" cy="293055"/>
            <a:chOff x="-41694200" y="2382950"/>
            <a:chExt cx="317425" cy="248900"/>
          </a:xfrm>
        </p:grpSpPr>
        <p:sp>
          <p:nvSpPr>
            <p:cNvPr id="8612" name="Google Shape;8612;p60"/>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0"/>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60"/>
          <p:cNvGrpSpPr/>
          <p:nvPr/>
        </p:nvGrpSpPr>
        <p:grpSpPr>
          <a:xfrm>
            <a:off x="2570967" y="2192964"/>
            <a:ext cx="375591" cy="373766"/>
            <a:chOff x="-41695775" y="2683025"/>
            <a:chExt cx="319000" cy="317450"/>
          </a:xfrm>
        </p:grpSpPr>
        <p:sp>
          <p:nvSpPr>
            <p:cNvPr id="8615" name="Google Shape;8615;p60"/>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0"/>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0"/>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60"/>
          <p:cNvGrpSpPr/>
          <p:nvPr/>
        </p:nvGrpSpPr>
        <p:grpSpPr>
          <a:xfrm>
            <a:off x="1313266" y="2685734"/>
            <a:ext cx="342211" cy="375620"/>
            <a:chOff x="-39792875" y="1971800"/>
            <a:chExt cx="290650" cy="319025"/>
          </a:xfrm>
        </p:grpSpPr>
        <p:sp>
          <p:nvSpPr>
            <p:cNvPr id="8619" name="Google Shape;8619;p60"/>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0"/>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1" name="Google Shape;8621;p60"/>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2" name="Google Shape;8622;p60"/>
          <p:cNvGrpSpPr/>
          <p:nvPr/>
        </p:nvGrpSpPr>
        <p:grpSpPr>
          <a:xfrm>
            <a:off x="3490328" y="2657918"/>
            <a:ext cx="383950" cy="372618"/>
            <a:chOff x="-37956150" y="1948175"/>
            <a:chExt cx="326100" cy="316475"/>
          </a:xfrm>
        </p:grpSpPr>
        <p:sp>
          <p:nvSpPr>
            <p:cNvPr id="8623" name="Google Shape;8623;p60"/>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0"/>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0"/>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60"/>
          <p:cNvGrpSpPr/>
          <p:nvPr/>
        </p:nvGrpSpPr>
        <p:grpSpPr>
          <a:xfrm>
            <a:off x="1323705" y="3133960"/>
            <a:ext cx="324609" cy="374825"/>
            <a:chOff x="-39783425" y="2337925"/>
            <a:chExt cx="275700" cy="318350"/>
          </a:xfrm>
        </p:grpSpPr>
        <p:sp>
          <p:nvSpPr>
            <p:cNvPr id="8627" name="Google Shape;8627;p60"/>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0"/>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60"/>
          <p:cNvGrpSpPr/>
          <p:nvPr/>
        </p:nvGrpSpPr>
        <p:grpSpPr>
          <a:xfrm>
            <a:off x="3497847" y="3165172"/>
            <a:ext cx="375620" cy="243015"/>
            <a:chOff x="-37953000" y="2379000"/>
            <a:chExt cx="319025" cy="206400"/>
          </a:xfrm>
        </p:grpSpPr>
        <p:sp>
          <p:nvSpPr>
            <p:cNvPr id="8630" name="Google Shape;8630;p60"/>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0"/>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0"/>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0"/>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0"/>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5" name="Google Shape;8635;p60"/>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0"/>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0"/>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638" name="Google Shape;8638;p60"/>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639" name="Google Shape;8639;p60"/>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0" name="Google Shape;8640;p60"/>
          <p:cNvGrpSpPr/>
          <p:nvPr/>
        </p:nvGrpSpPr>
        <p:grpSpPr>
          <a:xfrm>
            <a:off x="4855594" y="1782519"/>
            <a:ext cx="354107" cy="355063"/>
            <a:chOff x="-28467625" y="2331750"/>
            <a:chExt cx="296150" cy="296950"/>
          </a:xfrm>
        </p:grpSpPr>
        <p:sp>
          <p:nvSpPr>
            <p:cNvPr id="8641" name="Google Shape;8641;p60"/>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0"/>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60"/>
          <p:cNvGrpSpPr/>
          <p:nvPr/>
        </p:nvGrpSpPr>
        <p:grpSpPr>
          <a:xfrm>
            <a:off x="4869719" y="2225601"/>
            <a:ext cx="325858" cy="351327"/>
            <a:chOff x="-28461325" y="2701925"/>
            <a:chExt cx="272525" cy="293825"/>
          </a:xfrm>
        </p:grpSpPr>
        <p:sp>
          <p:nvSpPr>
            <p:cNvPr id="8644" name="Google Shape;8644;p60"/>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0"/>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0"/>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60"/>
          <p:cNvGrpSpPr/>
          <p:nvPr/>
        </p:nvGrpSpPr>
        <p:grpSpPr>
          <a:xfrm>
            <a:off x="7093910" y="1399238"/>
            <a:ext cx="354107" cy="226974"/>
            <a:chOff x="-26585200" y="2025375"/>
            <a:chExt cx="296150" cy="189825"/>
          </a:xfrm>
        </p:grpSpPr>
        <p:sp>
          <p:nvSpPr>
            <p:cNvPr id="8648" name="Google Shape;8648;p60"/>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0"/>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0"/>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0"/>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0"/>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60"/>
          <p:cNvGrpSpPr/>
          <p:nvPr/>
        </p:nvGrpSpPr>
        <p:grpSpPr>
          <a:xfrm>
            <a:off x="7094373" y="1783461"/>
            <a:ext cx="353180" cy="353180"/>
            <a:chOff x="-26584425" y="2340425"/>
            <a:chExt cx="295375" cy="295375"/>
          </a:xfrm>
        </p:grpSpPr>
        <p:sp>
          <p:nvSpPr>
            <p:cNvPr id="8654" name="Google Shape;8654;p60"/>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0"/>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0"/>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0"/>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0"/>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60"/>
          <p:cNvGrpSpPr/>
          <p:nvPr/>
        </p:nvGrpSpPr>
        <p:grpSpPr>
          <a:xfrm>
            <a:off x="7089202" y="2224555"/>
            <a:ext cx="363523" cy="353419"/>
            <a:chOff x="-26585200" y="2710400"/>
            <a:chExt cx="304025" cy="295575"/>
          </a:xfrm>
        </p:grpSpPr>
        <p:sp>
          <p:nvSpPr>
            <p:cNvPr id="8660" name="Google Shape;8660;p60"/>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0"/>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0"/>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0"/>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0"/>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0"/>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0"/>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0"/>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0"/>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0"/>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0"/>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0"/>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60"/>
          <p:cNvGrpSpPr/>
          <p:nvPr/>
        </p:nvGrpSpPr>
        <p:grpSpPr>
          <a:xfrm>
            <a:off x="5744337" y="2666033"/>
            <a:ext cx="354136" cy="353210"/>
            <a:chOff x="-24709875" y="1970225"/>
            <a:chExt cx="296175" cy="295400"/>
          </a:xfrm>
        </p:grpSpPr>
        <p:sp>
          <p:nvSpPr>
            <p:cNvPr id="8673" name="Google Shape;8673;p60"/>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0"/>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60"/>
          <p:cNvGrpSpPr/>
          <p:nvPr/>
        </p:nvGrpSpPr>
        <p:grpSpPr>
          <a:xfrm>
            <a:off x="5776352" y="3112911"/>
            <a:ext cx="290107" cy="354107"/>
            <a:chOff x="-24683100" y="2340425"/>
            <a:chExt cx="242625" cy="296150"/>
          </a:xfrm>
        </p:grpSpPr>
        <p:sp>
          <p:nvSpPr>
            <p:cNvPr id="8676" name="Google Shape;8676;p60"/>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0"/>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0"/>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0"/>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0" name="Google Shape;8680;p60"/>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1" name="Google Shape;8681;p60"/>
          <p:cNvGrpSpPr/>
          <p:nvPr/>
        </p:nvGrpSpPr>
        <p:grpSpPr>
          <a:xfrm>
            <a:off x="7982594" y="2666033"/>
            <a:ext cx="360713" cy="353210"/>
            <a:chOff x="-22881800" y="1971800"/>
            <a:chExt cx="301675" cy="295400"/>
          </a:xfrm>
        </p:grpSpPr>
        <p:sp>
          <p:nvSpPr>
            <p:cNvPr id="8682" name="Google Shape;8682;p60"/>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0"/>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0"/>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0"/>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0"/>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0"/>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8" name="Google Shape;8688;p60"/>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0"/>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0" name="Google Shape;8690;p60"/>
          <p:cNvGrpSpPr/>
          <p:nvPr/>
        </p:nvGrpSpPr>
        <p:grpSpPr>
          <a:xfrm>
            <a:off x="5358939" y="2224196"/>
            <a:ext cx="227930" cy="354136"/>
            <a:chOff x="-28043900" y="2701925"/>
            <a:chExt cx="190625" cy="296175"/>
          </a:xfrm>
        </p:grpSpPr>
        <p:sp>
          <p:nvSpPr>
            <p:cNvPr id="8691" name="Google Shape;8691;p60"/>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0"/>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0"/>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0"/>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0"/>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60"/>
          <p:cNvGrpSpPr/>
          <p:nvPr/>
        </p:nvGrpSpPr>
        <p:grpSpPr>
          <a:xfrm>
            <a:off x="7531805" y="1336135"/>
            <a:ext cx="354136" cy="353180"/>
            <a:chOff x="-26215025" y="1971025"/>
            <a:chExt cx="296175" cy="295375"/>
          </a:xfrm>
        </p:grpSpPr>
        <p:sp>
          <p:nvSpPr>
            <p:cNvPr id="8697" name="Google Shape;8697;p60"/>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0"/>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0"/>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0"/>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0"/>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0"/>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0"/>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0"/>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60"/>
          <p:cNvGrpSpPr/>
          <p:nvPr/>
        </p:nvGrpSpPr>
        <p:grpSpPr>
          <a:xfrm>
            <a:off x="7531327" y="1783924"/>
            <a:ext cx="355093" cy="352253"/>
            <a:chOff x="-26215825" y="2341200"/>
            <a:chExt cx="296975" cy="294600"/>
          </a:xfrm>
        </p:grpSpPr>
        <p:sp>
          <p:nvSpPr>
            <p:cNvPr id="8706" name="Google Shape;8706;p60"/>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0"/>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60"/>
          <p:cNvGrpSpPr/>
          <p:nvPr/>
        </p:nvGrpSpPr>
        <p:grpSpPr>
          <a:xfrm>
            <a:off x="7563357" y="2224674"/>
            <a:ext cx="291033" cy="353180"/>
            <a:chOff x="-26179575" y="2710600"/>
            <a:chExt cx="243400" cy="295375"/>
          </a:xfrm>
        </p:grpSpPr>
        <p:sp>
          <p:nvSpPr>
            <p:cNvPr id="8709" name="Google Shape;8709;p60"/>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0"/>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0"/>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60"/>
          <p:cNvGrpSpPr/>
          <p:nvPr/>
        </p:nvGrpSpPr>
        <p:grpSpPr>
          <a:xfrm>
            <a:off x="6202417" y="2666048"/>
            <a:ext cx="337187" cy="353180"/>
            <a:chOff x="-24328675" y="1971025"/>
            <a:chExt cx="282000" cy="295375"/>
          </a:xfrm>
        </p:grpSpPr>
        <p:sp>
          <p:nvSpPr>
            <p:cNvPr id="8713" name="Google Shape;8713;p60"/>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0"/>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60"/>
          <p:cNvGrpSpPr/>
          <p:nvPr/>
        </p:nvGrpSpPr>
        <p:grpSpPr>
          <a:xfrm>
            <a:off x="6204778" y="3113374"/>
            <a:ext cx="332464" cy="353180"/>
            <a:chOff x="-24330250" y="2340425"/>
            <a:chExt cx="278050" cy="295375"/>
          </a:xfrm>
        </p:grpSpPr>
        <p:sp>
          <p:nvSpPr>
            <p:cNvPr id="8716" name="Google Shape;8716;p60"/>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0"/>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0"/>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0"/>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0"/>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0"/>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0"/>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60"/>
          <p:cNvGrpSpPr/>
          <p:nvPr/>
        </p:nvGrpSpPr>
        <p:grpSpPr>
          <a:xfrm>
            <a:off x="6194420" y="3554587"/>
            <a:ext cx="353180" cy="353180"/>
            <a:chOff x="-24338900" y="2710600"/>
            <a:chExt cx="295375" cy="295375"/>
          </a:xfrm>
        </p:grpSpPr>
        <p:sp>
          <p:nvSpPr>
            <p:cNvPr id="8724" name="Google Shape;8724;p60"/>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0"/>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60"/>
          <p:cNvGrpSpPr/>
          <p:nvPr/>
        </p:nvGrpSpPr>
        <p:grpSpPr>
          <a:xfrm>
            <a:off x="7985419" y="3113972"/>
            <a:ext cx="355063" cy="351984"/>
            <a:chOff x="-22859750" y="2335900"/>
            <a:chExt cx="296950" cy="294375"/>
          </a:xfrm>
        </p:grpSpPr>
        <p:sp>
          <p:nvSpPr>
            <p:cNvPr id="8727" name="Google Shape;8727;p60"/>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0"/>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0"/>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60"/>
          <p:cNvGrpSpPr/>
          <p:nvPr/>
        </p:nvGrpSpPr>
        <p:grpSpPr>
          <a:xfrm>
            <a:off x="5764767" y="1336120"/>
            <a:ext cx="311749" cy="353210"/>
            <a:chOff x="-27710725" y="1959200"/>
            <a:chExt cx="260725" cy="295400"/>
          </a:xfrm>
        </p:grpSpPr>
        <p:sp>
          <p:nvSpPr>
            <p:cNvPr id="8731" name="Google Shape;8731;p60"/>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0"/>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60"/>
          <p:cNvGrpSpPr/>
          <p:nvPr/>
        </p:nvGrpSpPr>
        <p:grpSpPr>
          <a:xfrm>
            <a:off x="5742631" y="1844666"/>
            <a:ext cx="356020" cy="230770"/>
            <a:chOff x="-27728850" y="2382950"/>
            <a:chExt cx="297750" cy="193000"/>
          </a:xfrm>
        </p:grpSpPr>
        <p:sp>
          <p:nvSpPr>
            <p:cNvPr id="8734" name="Google Shape;8734;p60"/>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0"/>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0"/>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7" name="Google Shape;8737;p60"/>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0"/>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9" name="Google Shape;8739;p60"/>
          <p:cNvGrpSpPr/>
          <p:nvPr/>
        </p:nvGrpSpPr>
        <p:grpSpPr>
          <a:xfrm>
            <a:off x="7973975" y="1792877"/>
            <a:ext cx="354136" cy="334348"/>
            <a:chOff x="-25844850" y="2357750"/>
            <a:chExt cx="296175" cy="279625"/>
          </a:xfrm>
        </p:grpSpPr>
        <p:sp>
          <p:nvSpPr>
            <p:cNvPr id="8740" name="Google Shape;8740;p60"/>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0"/>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0"/>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0"/>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0"/>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0"/>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6" name="Google Shape;8746;p60"/>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7" name="Google Shape;8747;p60"/>
          <p:cNvGrpSpPr/>
          <p:nvPr/>
        </p:nvGrpSpPr>
        <p:grpSpPr>
          <a:xfrm>
            <a:off x="6702883" y="2666033"/>
            <a:ext cx="228887" cy="353210"/>
            <a:chOff x="-23917525" y="1970225"/>
            <a:chExt cx="191425" cy="295400"/>
          </a:xfrm>
        </p:grpSpPr>
        <p:sp>
          <p:nvSpPr>
            <p:cNvPr id="8748" name="Google Shape;8748;p60"/>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0"/>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0"/>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60"/>
          <p:cNvGrpSpPr/>
          <p:nvPr/>
        </p:nvGrpSpPr>
        <p:grpSpPr>
          <a:xfrm>
            <a:off x="6658164" y="3112911"/>
            <a:ext cx="318325" cy="354107"/>
            <a:chOff x="-23952175" y="2340425"/>
            <a:chExt cx="266225" cy="296150"/>
          </a:xfrm>
        </p:grpSpPr>
        <p:sp>
          <p:nvSpPr>
            <p:cNvPr id="8752" name="Google Shape;8752;p60"/>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0"/>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4" name="Google Shape;8754;p60"/>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5" name="Google Shape;8755;p60"/>
          <p:cNvGrpSpPr/>
          <p:nvPr/>
        </p:nvGrpSpPr>
        <p:grpSpPr>
          <a:xfrm>
            <a:off x="8043336" y="3553167"/>
            <a:ext cx="239230" cy="356020"/>
            <a:chOff x="-22811700" y="2700350"/>
            <a:chExt cx="200075" cy="297750"/>
          </a:xfrm>
        </p:grpSpPr>
        <p:sp>
          <p:nvSpPr>
            <p:cNvPr id="8756" name="Google Shape;8756;p60"/>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0"/>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0"/>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60"/>
          <p:cNvGrpSpPr/>
          <p:nvPr/>
        </p:nvGrpSpPr>
        <p:grpSpPr>
          <a:xfrm>
            <a:off x="6191787" y="1335656"/>
            <a:ext cx="355063" cy="354136"/>
            <a:chOff x="-27358650" y="1961575"/>
            <a:chExt cx="296950" cy="296175"/>
          </a:xfrm>
        </p:grpSpPr>
        <p:sp>
          <p:nvSpPr>
            <p:cNvPr id="8760" name="Google Shape;8760;p60"/>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0"/>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2" name="Google Shape;8762;p60"/>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0"/>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4" name="Google Shape;8764;p60"/>
          <p:cNvGrpSpPr/>
          <p:nvPr/>
        </p:nvGrpSpPr>
        <p:grpSpPr>
          <a:xfrm>
            <a:off x="7090357" y="2666048"/>
            <a:ext cx="354136" cy="353180"/>
            <a:chOff x="-23599325" y="1971025"/>
            <a:chExt cx="296175" cy="295375"/>
          </a:xfrm>
        </p:grpSpPr>
        <p:sp>
          <p:nvSpPr>
            <p:cNvPr id="8765" name="Google Shape;8765;p60"/>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0"/>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7" name="Google Shape;8767;p60"/>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0"/>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0"/>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0" name="Google Shape;8770;p60"/>
          <p:cNvGrpSpPr/>
          <p:nvPr/>
        </p:nvGrpSpPr>
        <p:grpSpPr>
          <a:xfrm>
            <a:off x="6634801" y="1335776"/>
            <a:ext cx="360713" cy="353897"/>
            <a:chOff x="-26993200" y="1961775"/>
            <a:chExt cx="301675" cy="295975"/>
          </a:xfrm>
        </p:grpSpPr>
        <p:sp>
          <p:nvSpPr>
            <p:cNvPr id="8771" name="Google Shape;8771;p60"/>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0"/>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0"/>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60"/>
          <p:cNvGrpSpPr/>
          <p:nvPr/>
        </p:nvGrpSpPr>
        <p:grpSpPr>
          <a:xfrm>
            <a:off x="6659761" y="1783461"/>
            <a:ext cx="310792" cy="353180"/>
            <a:chOff x="-26970350" y="2332550"/>
            <a:chExt cx="259925" cy="295375"/>
          </a:xfrm>
        </p:grpSpPr>
        <p:sp>
          <p:nvSpPr>
            <p:cNvPr id="8775" name="Google Shape;8775;p60"/>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0"/>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0"/>
          <p:cNvGrpSpPr/>
          <p:nvPr/>
        </p:nvGrpSpPr>
        <p:grpSpPr>
          <a:xfrm>
            <a:off x="6639046" y="2256226"/>
            <a:ext cx="352223" cy="290077"/>
            <a:chOff x="-26986100" y="2735800"/>
            <a:chExt cx="294575" cy="242600"/>
          </a:xfrm>
        </p:grpSpPr>
        <p:sp>
          <p:nvSpPr>
            <p:cNvPr id="8778" name="Google Shape;8778;p60"/>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0"/>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60"/>
          <p:cNvGrpSpPr/>
          <p:nvPr/>
        </p:nvGrpSpPr>
        <p:grpSpPr>
          <a:xfrm>
            <a:off x="7538093" y="2665569"/>
            <a:ext cx="355063" cy="354136"/>
            <a:chOff x="-23229925" y="1970225"/>
            <a:chExt cx="296950" cy="296175"/>
          </a:xfrm>
        </p:grpSpPr>
        <p:sp>
          <p:nvSpPr>
            <p:cNvPr id="8781" name="Google Shape;8781;p60"/>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0"/>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0"/>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0"/>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60"/>
          <p:cNvGrpSpPr/>
          <p:nvPr/>
        </p:nvGrpSpPr>
        <p:grpSpPr>
          <a:xfrm>
            <a:off x="7580466" y="3112432"/>
            <a:ext cx="270318" cy="355063"/>
            <a:chOff x="-23177950" y="2340425"/>
            <a:chExt cx="226075" cy="296950"/>
          </a:xfrm>
        </p:grpSpPr>
        <p:sp>
          <p:nvSpPr>
            <p:cNvPr id="8786" name="Google Shape;8786;p60"/>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0"/>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60"/>
          <p:cNvGrpSpPr/>
          <p:nvPr/>
        </p:nvGrpSpPr>
        <p:grpSpPr>
          <a:xfrm>
            <a:off x="7538556" y="3554109"/>
            <a:ext cx="354136" cy="354136"/>
            <a:chOff x="-23229150" y="2710600"/>
            <a:chExt cx="296175" cy="296175"/>
          </a:xfrm>
        </p:grpSpPr>
        <p:sp>
          <p:nvSpPr>
            <p:cNvPr id="8789" name="Google Shape;8789;p60"/>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0"/>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1" name="Google Shape;8791;p60"/>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0"/>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3" name="Google Shape;8793;p60"/>
          <p:cNvGrpSpPr/>
          <p:nvPr/>
        </p:nvGrpSpPr>
        <p:grpSpPr>
          <a:xfrm>
            <a:off x="4855631" y="3123732"/>
            <a:ext cx="356946" cy="332464"/>
            <a:chOff x="-25477800" y="2357750"/>
            <a:chExt cx="298525" cy="278050"/>
          </a:xfrm>
        </p:grpSpPr>
        <p:sp>
          <p:nvSpPr>
            <p:cNvPr id="8794" name="Google Shape;8794;p60"/>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0"/>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6" name="Google Shape;8796;p60"/>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0"/>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8" name="Google Shape;8798;p60"/>
          <p:cNvGrpSpPr/>
          <p:nvPr/>
        </p:nvGrpSpPr>
        <p:grpSpPr>
          <a:xfrm>
            <a:off x="5298265" y="3112911"/>
            <a:ext cx="353180" cy="354107"/>
            <a:chOff x="-25104475" y="2340425"/>
            <a:chExt cx="295375" cy="296150"/>
          </a:xfrm>
        </p:grpSpPr>
        <p:sp>
          <p:nvSpPr>
            <p:cNvPr id="8799" name="Google Shape;8799;p60"/>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0"/>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0"/>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0"/>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0"/>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0"/>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0"/>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0"/>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0"/>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8" name="Google Shape;8808;p60"/>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12" name="Shape 8812"/>
        <p:cNvGrpSpPr/>
        <p:nvPr/>
      </p:nvGrpSpPr>
      <p:grpSpPr>
        <a:xfrm>
          <a:off x="0" y="0"/>
          <a:ext cx="0" cy="0"/>
          <a:chOff x="0" y="0"/>
          <a:chExt cx="0" cy="0"/>
        </a:xfrm>
      </p:grpSpPr>
      <p:sp>
        <p:nvSpPr>
          <p:cNvPr id="8813" name="Google Shape;8813;p61"/>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814" name="Google Shape;8814;p61"/>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815" name="Google Shape;8815;p61"/>
          <p:cNvGrpSpPr/>
          <p:nvPr/>
        </p:nvGrpSpPr>
        <p:grpSpPr>
          <a:xfrm>
            <a:off x="854368" y="1313920"/>
            <a:ext cx="366269" cy="366240"/>
            <a:chOff x="-65131525" y="1914325"/>
            <a:chExt cx="316650" cy="316625"/>
          </a:xfrm>
        </p:grpSpPr>
        <p:sp>
          <p:nvSpPr>
            <p:cNvPr id="8816" name="Google Shape;8816;p61"/>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1"/>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61"/>
          <p:cNvGrpSpPr/>
          <p:nvPr/>
        </p:nvGrpSpPr>
        <p:grpSpPr>
          <a:xfrm>
            <a:off x="854368" y="1794207"/>
            <a:ext cx="366269" cy="366269"/>
            <a:chOff x="-65131525" y="2281350"/>
            <a:chExt cx="316650" cy="316650"/>
          </a:xfrm>
        </p:grpSpPr>
        <p:sp>
          <p:nvSpPr>
            <p:cNvPr id="8819" name="Google Shape;8819;p61"/>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1"/>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61"/>
          <p:cNvGrpSpPr/>
          <p:nvPr/>
        </p:nvGrpSpPr>
        <p:grpSpPr>
          <a:xfrm>
            <a:off x="857564" y="2259206"/>
            <a:ext cx="359878" cy="367165"/>
            <a:chOff x="-65129950" y="2646800"/>
            <a:chExt cx="311125" cy="317425"/>
          </a:xfrm>
        </p:grpSpPr>
        <p:sp>
          <p:nvSpPr>
            <p:cNvPr id="8822" name="Google Shape;8822;p61"/>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1"/>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61"/>
          <p:cNvGrpSpPr/>
          <p:nvPr/>
        </p:nvGrpSpPr>
        <p:grpSpPr>
          <a:xfrm>
            <a:off x="3060897" y="1312532"/>
            <a:ext cx="368987" cy="369016"/>
            <a:chOff x="-63252250" y="1930850"/>
            <a:chExt cx="319000" cy="319025"/>
          </a:xfrm>
        </p:grpSpPr>
        <p:sp>
          <p:nvSpPr>
            <p:cNvPr id="8825" name="Google Shape;8825;p61"/>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1"/>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7" name="Google Shape;8827;p61"/>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8" name="Google Shape;8828;p61"/>
          <p:cNvGrpSpPr/>
          <p:nvPr/>
        </p:nvGrpSpPr>
        <p:grpSpPr>
          <a:xfrm>
            <a:off x="3061808" y="2258743"/>
            <a:ext cx="367165" cy="368091"/>
            <a:chOff x="-63250675" y="2664125"/>
            <a:chExt cx="317425" cy="318225"/>
          </a:xfrm>
        </p:grpSpPr>
        <p:sp>
          <p:nvSpPr>
            <p:cNvPr id="8829" name="Google Shape;8829;p61"/>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1"/>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61"/>
          <p:cNvGrpSpPr/>
          <p:nvPr/>
        </p:nvGrpSpPr>
        <p:grpSpPr>
          <a:xfrm>
            <a:off x="1738471" y="2735150"/>
            <a:ext cx="363522" cy="361266"/>
            <a:chOff x="-61354075" y="1940500"/>
            <a:chExt cx="314275" cy="312325"/>
          </a:xfrm>
        </p:grpSpPr>
        <p:sp>
          <p:nvSpPr>
            <p:cNvPr id="8832" name="Google Shape;8832;p61"/>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1"/>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1"/>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1"/>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61"/>
          <p:cNvGrpSpPr/>
          <p:nvPr/>
        </p:nvGrpSpPr>
        <p:grpSpPr>
          <a:xfrm>
            <a:off x="1737098" y="3183702"/>
            <a:ext cx="366269" cy="336195"/>
            <a:chOff x="-61354875" y="2322300"/>
            <a:chExt cx="316650" cy="290650"/>
          </a:xfrm>
        </p:grpSpPr>
        <p:sp>
          <p:nvSpPr>
            <p:cNvPr id="8837" name="Google Shape;8837;p61"/>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1"/>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1"/>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61"/>
          <p:cNvGrpSpPr/>
          <p:nvPr/>
        </p:nvGrpSpPr>
        <p:grpSpPr>
          <a:xfrm>
            <a:off x="1737098" y="3611266"/>
            <a:ext cx="366269" cy="366269"/>
            <a:chOff x="-61354875" y="2671225"/>
            <a:chExt cx="316650" cy="316650"/>
          </a:xfrm>
        </p:grpSpPr>
        <p:sp>
          <p:nvSpPr>
            <p:cNvPr id="8841" name="Google Shape;8841;p61"/>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1"/>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1"/>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1"/>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1"/>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61"/>
          <p:cNvGrpSpPr/>
          <p:nvPr/>
        </p:nvGrpSpPr>
        <p:grpSpPr>
          <a:xfrm>
            <a:off x="3952502" y="2731001"/>
            <a:ext cx="368987" cy="369566"/>
            <a:chOff x="-59502375" y="1904375"/>
            <a:chExt cx="319000" cy="319500"/>
          </a:xfrm>
        </p:grpSpPr>
        <p:sp>
          <p:nvSpPr>
            <p:cNvPr id="8847" name="Google Shape;8847;p61"/>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1"/>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1"/>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61"/>
          <p:cNvGrpSpPr/>
          <p:nvPr/>
        </p:nvGrpSpPr>
        <p:grpSpPr>
          <a:xfrm>
            <a:off x="1298621" y="1315207"/>
            <a:ext cx="368987" cy="363666"/>
            <a:chOff x="-64774725" y="1916550"/>
            <a:chExt cx="319000" cy="314400"/>
          </a:xfrm>
        </p:grpSpPr>
        <p:sp>
          <p:nvSpPr>
            <p:cNvPr id="8851" name="Google Shape;8851;p61"/>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1"/>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61"/>
          <p:cNvGrpSpPr/>
          <p:nvPr/>
        </p:nvGrpSpPr>
        <p:grpSpPr>
          <a:xfrm>
            <a:off x="1299979" y="1792386"/>
            <a:ext cx="366269" cy="369913"/>
            <a:chOff x="-64764500" y="2280550"/>
            <a:chExt cx="316650" cy="319800"/>
          </a:xfrm>
        </p:grpSpPr>
        <p:sp>
          <p:nvSpPr>
            <p:cNvPr id="8854" name="Google Shape;8854;p61"/>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1"/>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6" name="Google Shape;8856;p61"/>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61"/>
          <p:cNvGrpSpPr/>
          <p:nvPr/>
        </p:nvGrpSpPr>
        <p:grpSpPr>
          <a:xfrm>
            <a:off x="3512023" y="1352163"/>
            <a:ext cx="365344" cy="289753"/>
            <a:chOff x="-62882850" y="1999375"/>
            <a:chExt cx="315850" cy="250500"/>
          </a:xfrm>
        </p:grpSpPr>
        <p:sp>
          <p:nvSpPr>
            <p:cNvPr id="8858" name="Google Shape;8858;p61"/>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1"/>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61"/>
          <p:cNvGrpSpPr/>
          <p:nvPr/>
        </p:nvGrpSpPr>
        <p:grpSpPr>
          <a:xfrm>
            <a:off x="3503362" y="1793745"/>
            <a:ext cx="382665" cy="367194"/>
            <a:chOff x="-62890750" y="2296300"/>
            <a:chExt cx="330825" cy="317450"/>
          </a:xfrm>
        </p:grpSpPr>
        <p:sp>
          <p:nvSpPr>
            <p:cNvPr id="8861" name="Google Shape;8861;p61"/>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1"/>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1"/>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61"/>
          <p:cNvGrpSpPr/>
          <p:nvPr/>
        </p:nvGrpSpPr>
        <p:grpSpPr>
          <a:xfrm>
            <a:off x="3512023" y="2259206"/>
            <a:ext cx="365344" cy="367165"/>
            <a:chOff x="-62882850" y="2664925"/>
            <a:chExt cx="315850" cy="317425"/>
          </a:xfrm>
        </p:grpSpPr>
        <p:sp>
          <p:nvSpPr>
            <p:cNvPr id="8865" name="Google Shape;8865;p61"/>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1"/>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7" name="Google Shape;8867;p61"/>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8" name="Google Shape;8868;p61"/>
          <p:cNvGrpSpPr/>
          <p:nvPr/>
        </p:nvGrpSpPr>
        <p:grpSpPr>
          <a:xfrm>
            <a:off x="2183172" y="3171846"/>
            <a:ext cx="366269" cy="359907"/>
            <a:chOff x="-60988625" y="2310475"/>
            <a:chExt cx="316650" cy="311150"/>
          </a:xfrm>
        </p:grpSpPr>
        <p:sp>
          <p:nvSpPr>
            <p:cNvPr id="8869" name="Google Shape;8869;p61"/>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1"/>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1"/>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1"/>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1"/>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1"/>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61"/>
          <p:cNvGrpSpPr/>
          <p:nvPr/>
        </p:nvGrpSpPr>
        <p:grpSpPr>
          <a:xfrm>
            <a:off x="2183634" y="3610009"/>
            <a:ext cx="365344" cy="368785"/>
            <a:chOff x="-60987050" y="2671400"/>
            <a:chExt cx="315850" cy="318825"/>
          </a:xfrm>
        </p:grpSpPr>
        <p:sp>
          <p:nvSpPr>
            <p:cNvPr id="8876" name="Google Shape;8876;p61"/>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1"/>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61"/>
          <p:cNvGrpSpPr/>
          <p:nvPr/>
        </p:nvGrpSpPr>
        <p:grpSpPr>
          <a:xfrm>
            <a:off x="3952500" y="3172771"/>
            <a:ext cx="368987" cy="358056"/>
            <a:chOff x="-59481900" y="2290800"/>
            <a:chExt cx="319000" cy="309550"/>
          </a:xfrm>
        </p:grpSpPr>
        <p:sp>
          <p:nvSpPr>
            <p:cNvPr id="8879" name="Google Shape;8879;p61"/>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1"/>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1"/>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1"/>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1"/>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1"/>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61"/>
          <p:cNvGrpSpPr/>
          <p:nvPr/>
        </p:nvGrpSpPr>
        <p:grpSpPr>
          <a:xfrm>
            <a:off x="1741805" y="1313544"/>
            <a:ext cx="368987" cy="366992"/>
            <a:chOff x="-64401400" y="1914475"/>
            <a:chExt cx="319000" cy="317275"/>
          </a:xfrm>
        </p:grpSpPr>
        <p:sp>
          <p:nvSpPr>
            <p:cNvPr id="8886" name="Google Shape;8886;p61"/>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1"/>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1"/>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61"/>
          <p:cNvGrpSpPr/>
          <p:nvPr/>
        </p:nvGrpSpPr>
        <p:grpSpPr>
          <a:xfrm>
            <a:off x="1806493" y="1794583"/>
            <a:ext cx="239610" cy="365517"/>
            <a:chOff x="-64343900" y="2282125"/>
            <a:chExt cx="207150" cy="316000"/>
          </a:xfrm>
        </p:grpSpPr>
        <p:sp>
          <p:nvSpPr>
            <p:cNvPr id="8890" name="Google Shape;8890;p61"/>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1"/>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2" name="Google Shape;8892;p61"/>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3" name="Google Shape;8893;p61"/>
          <p:cNvGrpSpPr/>
          <p:nvPr/>
        </p:nvGrpSpPr>
        <p:grpSpPr>
          <a:xfrm>
            <a:off x="3986941" y="1313804"/>
            <a:ext cx="318873" cy="366471"/>
            <a:chOff x="-62496925" y="1931475"/>
            <a:chExt cx="275675" cy="316825"/>
          </a:xfrm>
        </p:grpSpPr>
        <p:sp>
          <p:nvSpPr>
            <p:cNvPr id="8894" name="Google Shape;8894;p61"/>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1"/>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61"/>
          <p:cNvGrpSpPr/>
          <p:nvPr/>
        </p:nvGrpSpPr>
        <p:grpSpPr>
          <a:xfrm>
            <a:off x="3963691" y="1793629"/>
            <a:ext cx="365373" cy="367426"/>
            <a:chOff x="-62516625" y="2297875"/>
            <a:chExt cx="315875" cy="317650"/>
          </a:xfrm>
        </p:grpSpPr>
        <p:sp>
          <p:nvSpPr>
            <p:cNvPr id="8897" name="Google Shape;8897;p61"/>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1"/>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1"/>
          <p:cNvGrpSpPr/>
          <p:nvPr/>
        </p:nvGrpSpPr>
        <p:grpSpPr>
          <a:xfrm>
            <a:off x="3962332" y="2275588"/>
            <a:ext cx="368091" cy="334402"/>
            <a:chOff x="-62518200" y="2692475"/>
            <a:chExt cx="318225" cy="289100"/>
          </a:xfrm>
        </p:grpSpPr>
        <p:sp>
          <p:nvSpPr>
            <p:cNvPr id="8900" name="Google Shape;8900;p61"/>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1"/>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61"/>
          <p:cNvGrpSpPr/>
          <p:nvPr/>
        </p:nvGrpSpPr>
        <p:grpSpPr>
          <a:xfrm>
            <a:off x="2648986" y="2733112"/>
            <a:ext cx="309793" cy="365344"/>
            <a:chOff x="-60597975" y="1939525"/>
            <a:chExt cx="267825" cy="315850"/>
          </a:xfrm>
        </p:grpSpPr>
        <p:sp>
          <p:nvSpPr>
            <p:cNvPr id="8903" name="Google Shape;8903;p61"/>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1"/>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61"/>
          <p:cNvGrpSpPr/>
          <p:nvPr/>
        </p:nvGrpSpPr>
        <p:grpSpPr>
          <a:xfrm>
            <a:off x="2619389" y="3167537"/>
            <a:ext cx="368987" cy="368525"/>
            <a:chOff x="-60620800" y="2304600"/>
            <a:chExt cx="319000" cy="318600"/>
          </a:xfrm>
        </p:grpSpPr>
        <p:sp>
          <p:nvSpPr>
            <p:cNvPr id="8906" name="Google Shape;8906;p61"/>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1"/>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1"/>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61"/>
          <p:cNvGrpSpPr/>
          <p:nvPr/>
        </p:nvGrpSpPr>
        <p:grpSpPr>
          <a:xfrm>
            <a:off x="2620748" y="3663188"/>
            <a:ext cx="366269" cy="262426"/>
            <a:chOff x="-60621600" y="2716100"/>
            <a:chExt cx="316650" cy="226875"/>
          </a:xfrm>
        </p:grpSpPr>
        <p:sp>
          <p:nvSpPr>
            <p:cNvPr id="8910" name="Google Shape;8910;p61"/>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1"/>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61"/>
          <p:cNvGrpSpPr/>
          <p:nvPr/>
        </p:nvGrpSpPr>
        <p:grpSpPr>
          <a:xfrm>
            <a:off x="3957965" y="3611281"/>
            <a:ext cx="358056" cy="366240"/>
            <a:chOff x="-59475600" y="2658625"/>
            <a:chExt cx="309550" cy="316625"/>
          </a:xfrm>
        </p:grpSpPr>
        <p:sp>
          <p:nvSpPr>
            <p:cNvPr id="8913" name="Google Shape;8913;p61"/>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1"/>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1"/>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1"/>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1"/>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1"/>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1"/>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0" name="Google Shape;8920;p61"/>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1"/>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2" name="Google Shape;8922;p61"/>
          <p:cNvGrpSpPr/>
          <p:nvPr/>
        </p:nvGrpSpPr>
        <p:grpSpPr>
          <a:xfrm>
            <a:off x="2233086" y="2259206"/>
            <a:ext cx="263294" cy="367165"/>
            <a:chOff x="-63987100" y="2646800"/>
            <a:chExt cx="227625" cy="317425"/>
          </a:xfrm>
        </p:grpSpPr>
        <p:sp>
          <p:nvSpPr>
            <p:cNvPr id="8923" name="Google Shape;8923;p61"/>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1"/>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61"/>
          <p:cNvGrpSpPr/>
          <p:nvPr/>
        </p:nvGrpSpPr>
        <p:grpSpPr>
          <a:xfrm>
            <a:off x="852428" y="2730827"/>
            <a:ext cx="358056" cy="369913"/>
            <a:chOff x="-62148000" y="1930075"/>
            <a:chExt cx="309550" cy="319800"/>
          </a:xfrm>
        </p:grpSpPr>
        <p:sp>
          <p:nvSpPr>
            <p:cNvPr id="8926" name="Google Shape;8926;p61"/>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1"/>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61"/>
          <p:cNvGrpSpPr/>
          <p:nvPr/>
        </p:nvGrpSpPr>
        <p:grpSpPr>
          <a:xfrm>
            <a:off x="849695" y="3169113"/>
            <a:ext cx="363522" cy="365373"/>
            <a:chOff x="-62150375" y="2297875"/>
            <a:chExt cx="314275" cy="315875"/>
          </a:xfrm>
        </p:grpSpPr>
        <p:sp>
          <p:nvSpPr>
            <p:cNvPr id="8929" name="Google Shape;8929;p61"/>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1"/>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1"/>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1"/>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1"/>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61"/>
          <p:cNvGrpSpPr/>
          <p:nvPr/>
        </p:nvGrpSpPr>
        <p:grpSpPr>
          <a:xfrm>
            <a:off x="848322" y="3610356"/>
            <a:ext cx="366269" cy="368091"/>
            <a:chOff x="-62150375" y="2664925"/>
            <a:chExt cx="316650" cy="318225"/>
          </a:xfrm>
        </p:grpSpPr>
        <p:sp>
          <p:nvSpPr>
            <p:cNvPr id="8935" name="Google Shape;8935;p61"/>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1"/>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1"/>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1"/>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61"/>
          <p:cNvGrpSpPr/>
          <p:nvPr/>
        </p:nvGrpSpPr>
        <p:grpSpPr>
          <a:xfrm>
            <a:off x="3065911" y="2731333"/>
            <a:ext cx="367165" cy="368901"/>
            <a:chOff x="-60254550" y="1938025"/>
            <a:chExt cx="317425" cy="318925"/>
          </a:xfrm>
        </p:grpSpPr>
        <p:sp>
          <p:nvSpPr>
            <p:cNvPr id="8940" name="Google Shape;8940;p61"/>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1"/>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1"/>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1"/>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61"/>
          <p:cNvGrpSpPr/>
          <p:nvPr/>
        </p:nvGrpSpPr>
        <p:grpSpPr>
          <a:xfrm>
            <a:off x="3094149" y="3609907"/>
            <a:ext cx="310690" cy="368987"/>
            <a:chOff x="-60232500" y="2671225"/>
            <a:chExt cx="268600" cy="319000"/>
          </a:xfrm>
        </p:grpSpPr>
        <p:sp>
          <p:nvSpPr>
            <p:cNvPr id="8945" name="Google Shape;8945;p61"/>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1"/>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61"/>
          <p:cNvGrpSpPr/>
          <p:nvPr/>
        </p:nvGrpSpPr>
        <p:grpSpPr>
          <a:xfrm>
            <a:off x="2179643" y="4058541"/>
            <a:ext cx="365373" cy="368987"/>
            <a:chOff x="-59100700" y="1911950"/>
            <a:chExt cx="315875" cy="319000"/>
          </a:xfrm>
        </p:grpSpPr>
        <p:sp>
          <p:nvSpPr>
            <p:cNvPr id="8948" name="Google Shape;8948;p61"/>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1"/>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1"/>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1"/>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1"/>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1"/>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1"/>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1"/>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1"/>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1"/>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61"/>
          <p:cNvGrpSpPr/>
          <p:nvPr/>
        </p:nvGrpSpPr>
        <p:grpSpPr>
          <a:xfrm>
            <a:off x="2621810" y="1314021"/>
            <a:ext cx="379918" cy="366038"/>
            <a:chOff x="-63665750" y="1914325"/>
            <a:chExt cx="328450" cy="316450"/>
          </a:xfrm>
        </p:grpSpPr>
        <p:sp>
          <p:nvSpPr>
            <p:cNvPr id="8959" name="Google Shape;8959;p61"/>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1"/>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61"/>
          <p:cNvGrpSpPr/>
          <p:nvPr/>
        </p:nvGrpSpPr>
        <p:grpSpPr>
          <a:xfrm>
            <a:off x="2626814" y="1793065"/>
            <a:ext cx="369913" cy="368554"/>
            <a:chOff x="-63666550" y="2278975"/>
            <a:chExt cx="319800" cy="318625"/>
          </a:xfrm>
        </p:grpSpPr>
        <p:sp>
          <p:nvSpPr>
            <p:cNvPr id="8962" name="Google Shape;8962;p61"/>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1"/>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61"/>
          <p:cNvGrpSpPr/>
          <p:nvPr/>
        </p:nvGrpSpPr>
        <p:grpSpPr>
          <a:xfrm>
            <a:off x="2624081" y="2259090"/>
            <a:ext cx="375378" cy="367397"/>
            <a:chOff x="-63669700" y="2646600"/>
            <a:chExt cx="324525" cy="317625"/>
          </a:xfrm>
        </p:grpSpPr>
        <p:sp>
          <p:nvSpPr>
            <p:cNvPr id="8965" name="Google Shape;8965;p61"/>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1"/>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61"/>
          <p:cNvGrpSpPr/>
          <p:nvPr/>
        </p:nvGrpSpPr>
        <p:grpSpPr>
          <a:xfrm>
            <a:off x="1286361" y="2732418"/>
            <a:ext cx="366269" cy="366732"/>
            <a:chOff x="-61784125" y="1931250"/>
            <a:chExt cx="316650" cy="317050"/>
          </a:xfrm>
        </p:grpSpPr>
        <p:sp>
          <p:nvSpPr>
            <p:cNvPr id="8968" name="Google Shape;8968;p61"/>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1"/>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1"/>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1"/>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1"/>
          <p:cNvGrpSpPr/>
          <p:nvPr/>
        </p:nvGrpSpPr>
        <p:grpSpPr>
          <a:xfrm>
            <a:off x="1286360" y="3168665"/>
            <a:ext cx="366269" cy="366269"/>
            <a:chOff x="-61783350" y="2297100"/>
            <a:chExt cx="316650" cy="316650"/>
          </a:xfrm>
        </p:grpSpPr>
        <p:sp>
          <p:nvSpPr>
            <p:cNvPr id="8973" name="Google Shape;8973;p61"/>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1"/>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61"/>
          <p:cNvGrpSpPr/>
          <p:nvPr/>
        </p:nvGrpSpPr>
        <p:grpSpPr>
          <a:xfrm>
            <a:off x="1286360" y="3609748"/>
            <a:ext cx="366269" cy="369305"/>
            <a:chOff x="-61782550" y="2664925"/>
            <a:chExt cx="316650" cy="319275"/>
          </a:xfrm>
        </p:grpSpPr>
        <p:sp>
          <p:nvSpPr>
            <p:cNvPr id="8976" name="Google Shape;8976;p61"/>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1"/>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1"/>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61"/>
          <p:cNvGrpSpPr/>
          <p:nvPr/>
        </p:nvGrpSpPr>
        <p:grpSpPr>
          <a:xfrm>
            <a:off x="3508137" y="2741136"/>
            <a:ext cx="367165" cy="349294"/>
            <a:chOff x="-59889100" y="1945025"/>
            <a:chExt cx="317425" cy="301975"/>
          </a:xfrm>
        </p:grpSpPr>
        <p:sp>
          <p:nvSpPr>
            <p:cNvPr id="8980" name="Google Shape;8980;p61"/>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1"/>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1"/>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1"/>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61"/>
          <p:cNvGrpSpPr/>
          <p:nvPr/>
        </p:nvGrpSpPr>
        <p:grpSpPr>
          <a:xfrm>
            <a:off x="3040249" y="3168589"/>
            <a:ext cx="366648" cy="366420"/>
            <a:chOff x="6479471" y="2079003"/>
            <a:chExt cx="348923" cy="348706"/>
          </a:xfrm>
        </p:grpSpPr>
        <p:sp>
          <p:nvSpPr>
            <p:cNvPr id="8985" name="Google Shape;8985;p61"/>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6" name="Google Shape;8986;p61"/>
            <p:cNvGrpSpPr/>
            <p:nvPr/>
          </p:nvGrpSpPr>
          <p:grpSpPr>
            <a:xfrm>
              <a:off x="6520582" y="2079003"/>
              <a:ext cx="307811" cy="348706"/>
              <a:chOff x="-60218325" y="2304850"/>
              <a:chExt cx="279625" cy="316775"/>
            </a:xfrm>
          </p:grpSpPr>
          <p:sp>
            <p:nvSpPr>
              <p:cNvPr id="8987" name="Google Shape;8987;p61"/>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1"/>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1"/>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1"/>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1"/>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1"/>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1"/>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94" name="Google Shape;8994;p61"/>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5" name="Google Shape;8995;p61"/>
          <p:cNvGrpSpPr/>
          <p:nvPr/>
        </p:nvGrpSpPr>
        <p:grpSpPr>
          <a:xfrm>
            <a:off x="3507226" y="3611671"/>
            <a:ext cx="368987" cy="365459"/>
            <a:chOff x="-59889100" y="2671925"/>
            <a:chExt cx="319000" cy="315950"/>
          </a:xfrm>
        </p:grpSpPr>
        <p:sp>
          <p:nvSpPr>
            <p:cNvPr id="8996" name="Google Shape;8996;p61"/>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1"/>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1"/>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1"/>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61"/>
          <p:cNvGrpSpPr/>
          <p:nvPr/>
        </p:nvGrpSpPr>
        <p:grpSpPr>
          <a:xfrm>
            <a:off x="2620204" y="4054176"/>
            <a:ext cx="367165" cy="366269"/>
            <a:chOff x="-59092025" y="2296300"/>
            <a:chExt cx="317425" cy="316650"/>
          </a:xfrm>
        </p:grpSpPr>
        <p:sp>
          <p:nvSpPr>
            <p:cNvPr id="9001" name="Google Shape;9001;p61"/>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1"/>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61"/>
          <p:cNvGrpSpPr/>
          <p:nvPr/>
        </p:nvGrpSpPr>
        <p:grpSpPr>
          <a:xfrm>
            <a:off x="4865611" y="1305095"/>
            <a:ext cx="353174" cy="347599"/>
            <a:chOff x="683125" y="1955275"/>
            <a:chExt cx="299325" cy="294600"/>
          </a:xfrm>
        </p:grpSpPr>
        <p:sp>
          <p:nvSpPr>
            <p:cNvPr id="9004" name="Google Shape;9004;p61"/>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1"/>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1"/>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1"/>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61"/>
          <p:cNvGrpSpPr/>
          <p:nvPr/>
        </p:nvGrpSpPr>
        <p:grpSpPr>
          <a:xfrm>
            <a:off x="4866541" y="1755653"/>
            <a:ext cx="351315" cy="349486"/>
            <a:chOff x="685475" y="2318350"/>
            <a:chExt cx="297750" cy="296200"/>
          </a:xfrm>
        </p:grpSpPr>
        <p:sp>
          <p:nvSpPr>
            <p:cNvPr id="9009" name="Google Shape;9009;p61"/>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1"/>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1"/>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61"/>
          <p:cNvGrpSpPr/>
          <p:nvPr/>
        </p:nvGrpSpPr>
        <p:grpSpPr>
          <a:xfrm>
            <a:off x="7094699" y="1304859"/>
            <a:ext cx="309517" cy="348071"/>
            <a:chOff x="2523000" y="1954875"/>
            <a:chExt cx="262325" cy="295000"/>
          </a:xfrm>
        </p:grpSpPr>
        <p:sp>
          <p:nvSpPr>
            <p:cNvPr id="9013" name="Google Shape;9013;p61"/>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1"/>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61"/>
          <p:cNvGrpSpPr/>
          <p:nvPr/>
        </p:nvGrpSpPr>
        <p:grpSpPr>
          <a:xfrm>
            <a:off x="7073800" y="1756125"/>
            <a:ext cx="351315" cy="348542"/>
            <a:chOff x="2508825" y="2318350"/>
            <a:chExt cx="297750" cy="295400"/>
          </a:xfrm>
        </p:grpSpPr>
        <p:sp>
          <p:nvSpPr>
            <p:cNvPr id="9016" name="Google Shape;9016;p61"/>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1"/>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8" name="Google Shape;9018;p61"/>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9" name="Google Shape;9019;p61"/>
          <p:cNvGrpSpPr/>
          <p:nvPr/>
        </p:nvGrpSpPr>
        <p:grpSpPr>
          <a:xfrm>
            <a:off x="5747373" y="2670178"/>
            <a:ext cx="347599" cy="348513"/>
            <a:chOff x="4321150" y="1946600"/>
            <a:chExt cx="294600" cy="295375"/>
          </a:xfrm>
        </p:grpSpPr>
        <p:sp>
          <p:nvSpPr>
            <p:cNvPr id="9020" name="Google Shape;9020;p61"/>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1"/>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1"/>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3" name="Google Shape;9023;p61"/>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1"/>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1"/>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1"/>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7" name="Google Shape;9027;p61"/>
          <p:cNvGrpSpPr/>
          <p:nvPr/>
        </p:nvGrpSpPr>
        <p:grpSpPr>
          <a:xfrm>
            <a:off x="5309921" y="1756125"/>
            <a:ext cx="352230" cy="348542"/>
            <a:chOff x="1049375" y="2318350"/>
            <a:chExt cx="298525" cy="295400"/>
          </a:xfrm>
        </p:grpSpPr>
        <p:sp>
          <p:nvSpPr>
            <p:cNvPr id="9028" name="Google Shape;9028;p61"/>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1"/>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1"/>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1"/>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1"/>
          <p:cNvGrpSpPr/>
          <p:nvPr/>
        </p:nvGrpSpPr>
        <p:grpSpPr>
          <a:xfrm>
            <a:off x="5310393" y="2196576"/>
            <a:ext cx="351286" cy="351286"/>
            <a:chOff x="1049375" y="2680675"/>
            <a:chExt cx="297725" cy="297725"/>
          </a:xfrm>
        </p:grpSpPr>
        <p:sp>
          <p:nvSpPr>
            <p:cNvPr id="9033" name="Google Shape;9033;p61"/>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1"/>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1"/>
          <p:cNvGrpSpPr/>
          <p:nvPr/>
        </p:nvGrpSpPr>
        <p:grpSpPr>
          <a:xfrm>
            <a:off x="7523845" y="1304623"/>
            <a:ext cx="348513" cy="348542"/>
            <a:chOff x="2872725" y="1954475"/>
            <a:chExt cx="295375" cy="295400"/>
          </a:xfrm>
        </p:grpSpPr>
        <p:sp>
          <p:nvSpPr>
            <p:cNvPr id="9036" name="Google Shape;9036;p61"/>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1"/>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1"/>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61"/>
          <p:cNvGrpSpPr/>
          <p:nvPr/>
        </p:nvGrpSpPr>
        <p:grpSpPr>
          <a:xfrm>
            <a:off x="7545216" y="1755196"/>
            <a:ext cx="305771" cy="350401"/>
            <a:chOff x="2890050" y="2318350"/>
            <a:chExt cx="259150" cy="296975"/>
          </a:xfrm>
        </p:grpSpPr>
        <p:sp>
          <p:nvSpPr>
            <p:cNvPr id="9040" name="Google Shape;9040;p61"/>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1"/>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2" name="Google Shape;9042;p61"/>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3" name="Google Shape;9043;p61"/>
          <p:cNvGrpSpPr/>
          <p:nvPr/>
        </p:nvGrpSpPr>
        <p:grpSpPr>
          <a:xfrm>
            <a:off x="6187732" y="2670650"/>
            <a:ext cx="347569" cy="347569"/>
            <a:chOff x="4685050" y="1945825"/>
            <a:chExt cx="294575" cy="294575"/>
          </a:xfrm>
        </p:grpSpPr>
        <p:sp>
          <p:nvSpPr>
            <p:cNvPr id="9044" name="Google Shape;9044;p61"/>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1"/>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1"/>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1"/>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1"/>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9" name="Google Shape;9049;p61"/>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1"/>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1" name="Google Shape;9051;p61"/>
          <p:cNvGrpSpPr/>
          <p:nvPr/>
        </p:nvGrpSpPr>
        <p:grpSpPr>
          <a:xfrm>
            <a:off x="7958004" y="3159625"/>
            <a:ext cx="348513" cy="347599"/>
            <a:chOff x="6131900" y="2301825"/>
            <a:chExt cx="295375" cy="294600"/>
          </a:xfrm>
        </p:grpSpPr>
        <p:sp>
          <p:nvSpPr>
            <p:cNvPr id="9052" name="Google Shape;9052;p61"/>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1"/>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1"/>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1"/>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61"/>
          <p:cNvGrpSpPr/>
          <p:nvPr/>
        </p:nvGrpSpPr>
        <p:grpSpPr>
          <a:xfrm>
            <a:off x="5753997" y="1304166"/>
            <a:ext cx="351315" cy="349457"/>
            <a:chOff x="1412450" y="1954475"/>
            <a:chExt cx="297750" cy="296175"/>
          </a:xfrm>
        </p:grpSpPr>
        <p:sp>
          <p:nvSpPr>
            <p:cNvPr id="9057" name="Google Shape;9057;p61"/>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1"/>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9" name="Google Shape;9059;p61"/>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0" name="Google Shape;9060;p61"/>
          <p:cNvGrpSpPr/>
          <p:nvPr/>
        </p:nvGrpSpPr>
        <p:grpSpPr>
          <a:xfrm>
            <a:off x="5753997" y="2196694"/>
            <a:ext cx="351315" cy="351050"/>
            <a:chOff x="1413250" y="2680675"/>
            <a:chExt cx="297750" cy="297525"/>
          </a:xfrm>
        </p:grpSpPr>
        <p:sp>
          <p:nvSpPr>
            <p:cNvPr id="9061" name="Google Shape;9061;p61"/>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1"/>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1"/>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1"/>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5" name="Google Shape;9065;p61"/>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1"/>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1"/>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8" name="Google Shape;9068;p61"/>
          <p:cNvGrpSpPr/>
          <p:nvPr/>
        </p:nvGrpSpPr>
        <p:grpSpPr>
          <a:xfrm>
            <a:off x="6630407" y="2670311"/>
            <a:ext cx="350371" cy="348247"/>
            <a:chOff x="5045775" y="1946400"/>
            <a:chExt cx="296950" cy="295150"/>
          </a:xfrm>
        </p:grpSpPr>
        <p:sp>
          <p:nvSpPr>
            <p:cNvPr id="9069" name="Google Shape;9069;p61"/>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1"/>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61"/>
          <p:cNvGrpSpPr/>
          <p:nvPr/>
        </p:nvGrpSpPr>
        <p:grpSpPr>
          <a:xfrm>
            <a:off x="6629006" y="3179138"/>
            <a:ext cx="353174" cy="308573"/>
            <a:chOff x="5046550" y="2327025"/>
            <a:chExt cx="299325" cy="261525"/>
          </a:xfrm>
        </p:grpSpPr>
        <p:sp>
          <p:nvSpPr>
            <p:cNvPr id="9072" name="Google Shape;9072;p61"/>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1"/>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1"/>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5" name="Google Shape;9075;p61"/>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6" name="Google Shape;9076;p61"/>
          <p:cNvGrpSpPr/>
          <p:nvPr/>
        </p:nvGrpSpPr>
        <p:grpSpPr>
          <a:xfrm>
            <a:off x="7956604" y="3608476"/>
            <a:ext cx="351315" cy="348513"/>
            <a:chOff x="6167350" y="2672800"/>
            <a:chExt cx="297750" cy="295375"/>
          </a:xfrm>
        </p:grpSpPr>
        <p:sp>
          <p:nvSpPr>
            <p:cNvPr id="9077" name="Google Shape;9077;p61"/>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1"/>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1"/>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1"/>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1"/>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61"/>
          <p:cNvGrpSpPr/>
          <p:nvPr/>
        </p:nvGrpSpPr>
        <p:grpSpPr>
          <a:xfrm>
            <a:off x="6197601" y="1303709"/>
            <a:ext cx="347599" cy="350371"/>
            <a:chOff x="1777925" y="1953700"/>
            <a:chExt cx="294600" cy="296950"/>
          </a:xfrm>
        </p:grpSpPr>
        <p:sp>
          <p:nvSpPr>
            <p:cNvPr id="9083" name="Google Shape;9083;p61"/>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1"/>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1"/>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1"/>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61"/>
          <p:cNvGrpSpPr/>
          <p:nvPr/>
        </p:nvGrpSpPr>
        <p:grpSpPr>
          <a:xfrm>
            <a:off x="6213411" y="1756597"/>
            <a:ext cx="315977" cy="347599"/>
            <a:chOff x="1790525" y="2319150"/>
            <a:chExt cx="267800" cy="294600"/>
          </a:xfrm>
        </p:grpSpPr>
        <p:sp>
          <p:nvSpPr>
            <p:cNvPr id="9088" name="Google Shape;9088;p61"/>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1"/>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0" name="Google Shape;9090;p61"/>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1" name="Google Shape;9091;p61"/>
          <p:cNvGrpSpPr/>
          <p:nvPr/>
        </p:nvGrpSpPr>
        <p:grpSpPr>
          <a:xfrm>
            <a:off x="4866386" y="2670163"/>
            <a:ext cx="349457" cy="348542"/>
            <a:chOff x="3599700" y="1954475"/>
            <a:chExt cx="296175" cy="295400"/>
          </a:xfrm>
        </p:grpSpPr>
        <p:sp>
          <p:nvSpPr>
            <p:cNvPr id="9092" name="Google Shape;9092;p61"/>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1"/>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1"/>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61"/>
          <p:cNvGrpSpPr/>
          <p:nvPr/>
        </p:nvGrpSpPr>
        <p:grpSpPr>
          <a:xfrm>
            <a:off x="4867316" y="3159626"/>
            <a:ext cx="347599" cy="347599"/>
            <a:chOff x="3601275" y="2319150"/>
            <a:chExt cx="294600" cy="294600"/>
          </a:xfrm>
        </p:grpSpPr>
        <p:sp>
          <p:nvSpPr>
            <p:cNvPr id="9096" name="Google Shape;9096;p61"/>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1"/>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8" name="Google Shape;9098;p61"/>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9" name="Google Shape;9099;p61"/>
          <p:cNvGrpSpPr/>
          <p:nvPr/>
        </p:nvGrpSpPr>
        <p:grpSpPr>
          <a:xfrm>
            <a:off x="7087019" y="2669721"/>
            <a:ext cx="328071" cy="349427"/>
            <a:chOff x="5421475" y="1945825"/>
            <a:chExt cx="278050" cy="296150"/>
          </a:xfrm>
        </p:grpSpPr>
        <p:sp>
          <p:nvSpPr>
            <p:cNvPr id="9100" name="Google Shape;9100;p61"/>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1"/>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1"/>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1"/>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1"/>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1"/>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1"/>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1"/>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8" name="Google Shape;9108;p61"/>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9" name="Google Shape;9109;p61"/>
          <p:cNvGrpSpPr/>
          <p:nvPr/>
        </p:nvGrpSpPr>
        <p:grpSpPr>
          <a:xfrm>
            <a:off x="7075869" y="3670273"/>
            <a:ext cx="350371" cy="224918"/>
            <a:chOff x="5411225" y="2726350"/>
            <a:chExt cx="296950" cy="190625"/>
          </a:xfrm>
        </p:grpSpPr>
        <p:sp>
          <p:nvSpPr>
            <p:cNvPr id="9110" name="Google Shape;9110;p61"/>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1"/>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61"/>
          <p:cNvGrpSpPr/>
          <p:nvPr/>
        </p:nvGrpSpPr>
        <p:grpSpPr>
          <a:xfrm>
            <a:off x="6185904" y="4059546"/>
            <a:ext cx="351286" cy="326390"/>
            <a:chOff x="6524150" y="1938725"/>
            <a:chExt cx="297725" cy="276625"/>
          </a:xfrm>
        </p:grpSpPr>
        <p:sp>
          <p:nvSpPr>
            <p:cNvPr id="9113" name="Google Shape;9113;p61"/>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1"/>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1"/>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1"/>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61"/>
          <p:cNvGrpSpPr/>
          <p:nvPr/>
        </p:nvGrpSpPr>
        <p:grpSpPr>
          <a:xfrm>
            <a:off x="6631047" y="1756007"/>
            <a:ext cx="363380" cy="348778"/>
            <a:chOff x="2140225" y="2318650"/>
            <a:chExt cx="307975" cy="295600"/>
          </a:xfrm>
        </p:grpSpPr>
        <p:sp>
          <p:nvSpPr>
            <p:cNvPr id="9118" name="Google Shape;9118;p61"/>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1"/>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61"/>
          <p:cNvGrpSpPr/>
          <p:nvPr/>
        </p:nvGrpSpPr>
        <p:grpSpPr>
          <a:xfrm>
            <a:off x="6636607" y="2197505"/>
            <a:ext cx="352259" cy="349427"/>
            <a:chOff x="2139425" y="2682250"/>
            <a:chExt cx="298550" cy="296150"/>
          </a:xfrm>
        </p:grpSpPr>
        <p:sp>
          <p:nvSpPr>
            <p:cNvPr id="9121" name="Google Shape;9121;p61"/>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1"/>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1"/>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1"/>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61"/>
          <p:cNvGrpSpPr/>
          <p:nvPr/>
        </p:nvGrpSpPr>
        <p:grpSpPr>
          <a:xfrm>
            <a:off x="5301219" y="2711991"/>
            <a:ext cx="350401" cy="264888"/>
            <a:chOff x="3962775" y="1990700"/>
            <a:chExt cx="296975" cy="224500"/>
          </a:xfrm>
        </p:grpSpPr>
        <p:sp>
          <p:nvSpPr>
            <p:cNvPr id="9126" name="Google Shape;9126;p61"/>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1"/>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1"/>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1"/>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61"/>
          <p:cNvGrpSpPr/>
          <p:nvPr/>
        </p:nvGrpSpPr>
        <p:grpSpPr>
          <a:xfrm>
            <a:off x="5301691" y="3158697"/>
            <a:ext cx="349457" cy="349457"/>
            <a:chOff x="3963575" y="2317575"/>
            <a:chExt cx="296175" cy="296175"/>
          </a:xfrm>
        </p:grpSpPr>
        <p:sp>
          <p:nvSpPr>
            <p:cNvPr id="9131" name="Google Shape;9131;p61"/>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1"/>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1"/>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1"/>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1"/>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1"/>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1"/>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1"/>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1"/>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1"/>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1"/>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1"/>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1"/>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1"/>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1"/>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1"/>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61"/>
          <p:cNvGrpSpPr/>
          <p:nvPr/>
        </p:nvGrpSpPr>
        <p:grpSpPr>
          <a:xfrm>
            <a:off x="5301691" y="3608476"/>
            <a:ext cx="349457" cy="348513"/>
            <a:chOff x="3962775" y="2683025"/>
            <a:chExt cx="296175" cy="295375"/>
          </a:xfrm>
        </p:grpSpPr>
        <p:sp>
          <p:nvSpPr>
            <p:cNvPr id="9148" name="Google Shape;9148;p61"/>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1"/>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1"/>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1" name="Google Shape;9151;p61"/>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2" name="Google Shape;9152;p61"/>
          <p:cNvGrpSpPr/>
          <p:nvPr/>
        </p:nvGrpSpPr>
        <p:grpSpPr>
          <a:xfrm>
            <a:off x="7516228" y="3159168"/>
            <a:ext cx="348513" cy="348513"/>
            <a:chOff x="5775900" y="2308125"/>
            <a:chExt cx="295375" cy="295375"/>
          </a:xfrm>
        </p:grpSpPr>
        <p:sp>
          <p:nvSpPr>
            <p:cNvPr id="9153" name="Google Shape;9153;p61"/>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1"/>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1"/>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1"/>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1"/>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61"/>
          <p:cNvGrpSpPr/>
          <p:nvPr/>
        </p:nvGrpSpPr>
        <p:grpSpPr>
          <a:xfrm>
            <a:off x="7537142" y="3608004"/>
            <a:ext cx="306686" cy="349457"/>
            <a:chOff x="5794025" y="2673575"/>
            <a:chExt cx="259925" cy="296175"/>
          </a:xfrm>
        </p:grpSpPr>
        <p:sp>
          <p:nvSpPr>
            <p:cNvPr id="9159" name="Google Shape;9159;p61"/>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1"/>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1" name="Google Shape;9161;p61"/>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1"/>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3" name="Google Shape;9163;p61"/>
          <p:cNvGrpSpPr/>
          <p:nvPr/>
        </p:nvGrpSpPr>
        <p:grpSpPr>
          <a:xfrm>
            <a:off x="6637536" y="1304166"/>
            <a:ext cx="350401" cy="349457"/>
            <a:chOff x="2141000" y="1954475"/>
            <a:chExt cx="296975" cy="296175"/>
          </a:xfrm>
        </p:grpSpPr>
        <p:sp>
          <p:nvSpPr>
            <p:cNvPr id="9164" name="Google Shape;9164;p61"/>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1"/>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1"/>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1"/>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71" name="Shape 9171"/>
        <p:cNvGrpSpPr/>
        <p:nvPr/>
      </p:nvGrpSpPr>
      <p:grpSpPr>
        <a:xfrm>
          <a:off x="0" y="0"/>
          <a:ext cx="0" cy="0"/>
          <a:chOff x="0" y="0"/>
          <a:chExt cx="0" cy="0"/>
        </a:xfrm>
      </p:grpSpPr>
      <p:sp>
        <p:nvSpPr>
          <p:cNvPr id="9172" name="Google Shape;9172;p62"/>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173" name="Google Shape;9173;p62"/>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174" name="Google Shape;9174;p62"/>
          <p:cNvGrpSpPr/>
          <p:nvPr/>
        </p:nvGrpSpPr>
        <p:grpSpPr>
          <a:xfrm>
            <a:off x="882957" y="1306638"/>
            <a:ext cx="292442" cy="355741"/>
            <a:chOff x="-35830350" y="1912725"/>
            <a:chExt cx="241050" cy="293225"/>
          </a:xfrm>
        </p:grpSpPr>
        <p:sp>
          <p:nvSpPr>
            <p:cNvPr id="9175" name="Google Shape;9175;p62"/>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2"/>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62"/>
          <p:cNvGrpSpPr/>
          <p:nvPr/>
        </p:nvGrpSpPr>
        <p:grpSpPr>
          <a:xfrm>
            <a:off x="851444" y="1766235"/>
            <a:ext cx="355468" cy="353587"/>
            <a:chOff x="-35854750" y="2272675"/>
            <a:chExt cx="293000" cy="291450"/>
          </a:xfrm>
        </p:grpSpPr>
        <p:sp>
          <p:nvSpPr>
            <p:cNvPr id="9178" name="Google Shape;9178;p62"/>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2"/>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2"/>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62"/>
          <p:cNvGrpSpPr/>
          <p:nvPr/>
        </p:nvGrpSpPr>
        <p:grpSpPr>
          <a:xfrm>
            <a:off x="850958" y="2220821"/>
            <a:ext cx="356438" cy="354558"/>
            <a:chOff x="-35853975" y="2631825"/>
            <a:chExt cx="293800" cy="292250"/>
          </a:xfrm>
        </p:grpSpPr>
        <p:sp>
          <p:nvSpPr>
            <p:cNvPr id="9182" name="Google Shape;9182;p62"/>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2"/>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2"/>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2"/>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2"/>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62"/>
          <p:cNvGrpSpPr/>
          <p:nvPr/>
        </p:nvGrpSpPr>
        <p:grpSpPr>
          <a:xfrm>
            <a:off x="3089562" y="1307714"/>
            <a:ext cx="353587" cy="353587"/>
            <a:chOff x="-34032200" y="1916675"/>
            <a:chExt cx="291450" cy="291450"/>
          </a:xfrm>
        </p:grpSpPr>
        <p:sp>
          <p:nvSpPr>
            <p:cNvPr id="9188" name="Google Shape;9188;p62"/>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2"/>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2"/>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2"/>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2" name="Google Shape;9192;p62"/>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3" name="Google Shape;9193;p62"/>
          <p:cNvGrpSpPr/>
          <p:nvPr/>
        </p:nvGrpSpPr>
        <p:grpSpPr>
          <a:xfrm>
            <a:off x="3089092" y="2220821"/>
            <a:ext cx="354527" cy="354558"/>
            <a:chOff x="-34032200" y="2634975"/>
            <a:chExt cx="292225" cy="292250"/>
          </a:xfrm>
        </p:grpSpPr>
        <p:sp>
          <p:nvSpPr>
            <p:cNvPr id="9194" name="Google Shape;9194;p62"/>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2"/>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2"/>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62"/>
          <p:cNvGrpSpPr/>
          <p:nvPr/>
        </p:nvGrpSpPr>
        <p:grpSpPr>
          <a:xfrm>
            <a:off x="1739487" y="2687069"/>
            <a:ext cx="358379" cy="354527"/>
            <a:chOff x="-32245875" y="1938725"/>
            <a:chExt cx="295400" cy="292225"/>
          </a:xfrm>
        </p:grpSpPr>
        <p:sp>
          <p:nvSpPr>
            <p:cNvPr id="9198" name="Google Shape;9198;p62"/>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2"/>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2"/>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62"/>
          <p:cNvGrpSpPr/>
          <p:nvPr/>
        </p:nvGrpSpPr>
        <p:grpSpPr>
          <a:xfrm>
            <a:off x="1736150" y="3156468"/>
            <a:ext cx="365052" cy="352162"/>
            <a:chOff x="-32243500" y="2299850"/>
            <a:chExt cx="300900" cy="290275"/>
          </a:xfrm>
        </p:grpSpPr>
        <p:sp>
          <p:nvSpPr>
            <p:cNvPr id="9202" name="Google Shape;9202;p62"/>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2"/>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4" name="Google Shape;9204;p62"/>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5" name="Google Shape;9205;p62"/>
          <p:cNvGrpSpPr/>
          <p:nvPr/>
        </p:nvGrpSpPr>
        <p:grpSpPr>
          <a:xfrm>
            <a:off x="1299432" y="1306759"/>
            <a:ext cx="354527" cy="355498"/>
            <a:chOff x="-35495600" y="1912725"/>
            <a:chExt cx="292225" cy="293025"/>
          </a:xfrm>
        </p:grpSpPr>
        <p:sp>
          <p:nvSpPr>
            <p:cNvPr id="9206" name="Google Shape;9206;p62"/>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2"/>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2"/>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9" name="Google Shape;9209;p62"/>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0" name="Google Shape;9210;p62"/>
          <p:cNvGrpSpPr/>
          <p:nvPr/>
        </p:nvGrpSpPr>
        <p:grpSpPr>
          <a:xfrm>
            <a:off x="1299432" y="2221307"/>
            <a:ext cx="354527" cy="353587"/>
            <a:chOff x="-35495600" y="2631825"/>
            <a:chExt cx="292225" cy="291450"/>
          </a:xfrm>
        </p:grpSpPr>
        <p:sp>
          <p:nvSpPr>
            <p:cNvPr id="9211" name="Google Shape;9211;p62"/>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2"/>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2"/>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2"/>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62"/>
          <p:cNvGrpSpPr/>
          <p:nvPr/>
        </p:nvGrpSpPr>
        <p:grpSpPr>
          <a:xfrm>
            <a:off x="3537081" y="1307714"/>
            <a:ext cx="353587" cy="353587"/>
            <a:chOff x="-33673825" y="1916675"/>
            <a:chExt cx="291450" cy="291450"/>
          </a:xfrm>
        </p:grpSpPr>
        <p:sp>
          <p:nvSpPr>
            <p:cNvPr id="9216" name="Google Shape;9216;p62"/>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2"/>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2"/>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2"/>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62"/>
          <p:cNvGrpSpPr/>
          <p:nvPr/>
        </p:nvGrpSpPr>
        <p:grpSpPr>
          <a:xfrm>
            <a:off x="3534700" y="1765295"/>
            <a:ext cx="358349" cy="355468"/>
            <a:chOff x="-33676975" y="2275050"/>
            <a:chExt cx="295375" cy="293000"/>
          </a:xfrm>
        </p:grpSpPr>
        <p:sp>
          <p:nvSpPr>
            <p:cNvPr id="9221" name="Google Shape;9221;p62"/>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2"/>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2"/>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62"/>
          <p:cNvGrpSpPr/>
          <p:nvPr/>
        </p:nvGrpSpPr>
        <p:grpSpPr>
          <a:xfrm>
            <a:off x="3537081" y="2220594"/>
            <a:ext cx="353587" cy="355013"/>
            <a:chOff x="-33673825" y="2634975"/>
            <a:chExt cx="291450" cy="292625"/>
          </a:xfrm>
        </p:grpSpPr>
        <p:sp>
          <p:nvSpPr>
            <p:cNvPr id="9225" name="Google Shape;9225;p62"/>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2"/>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62"/>
          <p:cNvGrpSpPr/>
          <p:nvPr/>
        </p:nvGrpSpPr>
        <p:grpSpPr>
          <a:xfrm>
            <a:off x="2205089" y="2687509"/>
            <a:ext cx="329687" cy="353648"/>
            <a:chOff x="-31874100" y="1939525"/>
            <a:chExt cx="271750" cy="291500"/>
          </a:xfrm>
        </p:grpSpPr>
        <p:sp>
          <p:nvSpPr>
            <p:cNvPr id="9228" name="Google Shape;9228;p62"/>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2"/>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0" name="Google Shape;9230;p62"/>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1" name="Google Shape;9231;p62"/>
          <p:cNvGrpSpPr/>
          <p:nvPr/>
        </p:nvGrpSpPr>
        <p:grpSpPr>
          <a:xfrm>
            <a:off x="2186451" y="3616531"/>
            <a:ext cx="366963" cy="352768"/>
            <a:chOff x="-31889075" y="2658950"/>
            <a:chExt cx="302475" cy="290775"/>
          </a:xfrm>
        </p:grpSpPr>
        <p:sp>
          <p:nvSpPr>
            <p:cNvPr id="9232" name="Google Shape;9232;p62"/>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2"/>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4" name="Google Shape;9234;p62"/>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5" name="Google Shape;9235;p62"/>
          <p:cNvGrpSpPr/>
          <p:nvPr/>
        </p:nvGrpSpPr>
        <p:grpSpPr>
          <a:xfrm>
            <a:off x="1747421" y="1306759"/>
            <a:ext cx="354527" cy="355498"/>
            <a:chOff x="-35136450" y="1912725"/>
            <a:chExt cx="292225" cy="293025"/>
          </a:xfrm>
        </p:grpSpPr>
        <p:sp>
          <p:nvSpPr>
            <p:cNvPr id="9236" name="Google Shape;9236;p62"/>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2"/>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2"/>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62"/>
          <p:cNvGrpSpPr/>
          <p:nvPr/>
        </p:nvGrpSpPr>
        <p:grpSpPr>
          <a:xfrm>
            <a:off x="1747891" y="1765978"/>
            <a:ext cx="353587" cy="354103"/>
            <a:chOff x="-35134875" y="2272675"/>
            <a:chExt cx="291450" cy="291875"/>
          </a:xfrm>
        </p:grpSpPr>
        <p:sp>
          <p:nvSpPr>
            <p:cNvPr id="9240" name="Google Shape;9240;p62"/>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2"/>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2"/>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2"/>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62"/>
          <p:cNvGrpSpPr/>
          <p:nvPr/>
        </p:nvGrpSpPr>
        <p:grpSpPr>
          <a:xfrm>
            <a:off x="1789458" y="2221307"/>
            <a:ext cx="270453" cy="353587"/>
            <a:chOff x="-35101800" y="2631050"/>
            <a:chExt cx="222925" cy="291450"/>
          </a:xfrm>
        </p:grpSpPr>
        <p:sp>
          <p:nvSpPr>
            <p:cNvPr id="9245" name="Google Shape;9245;p62"/>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2"/>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2"/>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2"/>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9" name="Google Shape;9249;p62"/>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0" name="Google Shape;9250;p62"/>
          <p:cNvGrpSpPr/>
          <p:nvPr/>
        </p:nvGrpSpPr>
        <p:grpSpPr>
          <a:xfrm>
            <a:off x="3977510" y="1765295"/>
            <a:ext cx="353587" cy="355468"/>
            <a:chOff x="-33314675" y="2275050"/>
            <a:chExt cx="291450" cy="293000"/>
          </a:xfrm>
        </p:grpSpPr>
        <p:sp>
          <p:nvSpPr>
            <p:cNvPr id="9251" name="Google Shape;9251;p62"/>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2"/>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2"/>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4" name="Google Shape;9254;p62"/>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5" name="Google Shape;9255;p62"/>
          <p:cNvGrpSpPr/>
          <p:nvPr/>
        </p:nvGrpSpPr>
        <p:grpSpPr>
          <a:xfrm>
            <a:off x="2639701" y="2687555"/>
            <a:ext cx="353587" cy="353557"/>
            <a:chOff x="-31523625" y="1939525"/>
            <a:chExt cx="291450" cy="291425"/>
          </a:xfrm>
        </p:grpSpPr>
        <p:sp>
          <p:nvSpPr>
            <p:cNvPr id="9256" name="Google Shape;9256;p62"/>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2"/>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2"/>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2"/>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2"/>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2"/>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2"/>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2"/>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2"/>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2"/>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2"/>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62"/>
          <p:cNvGrpSpPr/>
          <p:nvPr/>
        </p:nvGrpSpPr>
        <p:grpSpPr>
          <a:xfrm>
            <a:off x="2638746" y="3155755"/>
            <a:ext cx="355498" cy="353587"/>
            <a:chOff x="-31523625" y="2298675"/>
            <a:chExt cx="293025" cy="291450"/>
          </a:xfrm>
        </p:grpSpPr>
        <p:sp>
          <p:nvSpPr>
            <p:cNvPr id="9268" name="Google Shape;9268;p62"/>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2"/>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2"/>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1" name="Google Shape;9271;p62"/>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2"/>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3" name="Google Shape;9273;p62"/>
          <p:cNvGrpSpPr/>
          <p:nvPr/>
        </p:nvGrpSpPr>
        <p:grpSpPr>
          <a:xfrm>
            <a:off x="2205934" y="1307729"/>
            <a:ext cx="331598" cy="353557"/>
            <a:chOff x="-34767825" y="1914325"/>
            <a:chExt cx="273325" cy="291425"/>
          </a:xfrm>
        </p:grpSpPr>
        <p:sp>
          <p:nvSpPr>
            <p:cNvPr id="9274" name="Google Shape;9274;p62"/>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2"/>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2"/>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62"/>
          <p:cNvGrpSpPr/>
          <p:nvPr/>
        </p:nvGrpSpPr>
        <p:grpSpPr>
          <a:xfrm>
            <a:off x="2193513" y="1765280"/>
            <a:ext cx="356438" cy="355498"/>
            <a:chOff x="-34778075" y="2272675"/>
            <a:chExt cx="293800" cy="293025"/>
          </a:xfrm>
        </p:grpSpPr>
        <p:sp>
          <p:nvSpPr>
            <p:cNvPr id="9278" name="Google Shape;9278;p62"/>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2"/>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2"/>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62"/>
          <p:cNvGrpSpPr/>
          <p:nvPr/>
        </p:nvGrpSpPr>
        <p:grpSpPr>
          <a:xfrm>
            <a:off x="2194939" y="2221307"/>
            <a:ext cx="353587" cy="353587"/>
            <a:chOff x="-34776500" y="2631825"/>
            <a:chExt cx="291450" cy="291450"/>
          </a:xfrm>
        </p:grpSpPr>
        <p:sp>
          <p:nvSpPr>
            <p:cNvPr id="9282" name="Google Shape;9282;p62"/>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2"/>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2"/>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62"/>
          <p:cNvGrpSpPr/>
          <p:nvPr/>
        </p:nvGrpSpPr>
        <p:grpSpPr>
          <a:xfrm>
            <a:off x="853628" y="2685160"/>
            <a:ext cx="354527" cy="358349"/>
            <a:chOff x="-32956300" y="1915900"/>
            <a:chExt cx="292225" cy="295375"/>
          </a:xfrm>
        </p:grpSpPr>
        <p:sp>
          <p:nvSpPr>
            <p:cNvPr id="9286" name="Google Shape;9286;p62"/>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2"/>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8" name="Google Shape;9288;p62"/>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2"/>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0" name="Google Shape;9290;p62"/>
          <p:cNvGrpSpPr/>
          <p:nvPr/>
        </p:nvGrpSpPr>
        <p:grpSpPr>
          <a:xfrm>
            <a:off x="3081101" y="2687555"/>
            <a:ext cx="356438" cy="353557"/>
            <a:chOff x="-31166825" y="1939525"/>
            <a:chExt cx="293800" cy="291425"/>
          </a:xfrm>
        </p:grpSpPr>
        <p:sp>
          <p:nvSpPr>
            <p:cNvPr id="9291" name="Google Shape;9291;p62"/>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2"/>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2"/>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2"/>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2"/>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2"/>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2"/>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2"/>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2"/>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2"/>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2"/>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62"/>
          <p:cNvGrpSpPr/>
          <p:nvPr/>
        </p:nvGrpSpPr>
        <p:grpSpPr>
          <a:xfrm>
            <a:off x="3082057" y="3155482"/>
            <a:ext cx="354527" cy="354133"/>
            <a:chOff x="-31165250" y="2298675"/>
            <a:chExt cx="292225" cy="291900"/>
          </a:xfrm>
        </p:grpSpPr>
        <p:sp>
          <p:nvSpPr>
            <p:cNvPr id="9303" name="Google Shape;9303;p62"/>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2"/>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2"/>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62"/>
          <p:cNvGrpSpPr/>
          <p:nvPr/>
        </p:nvGrpSpPr>
        <p:grpSpPr>
          <a:xfrm>
            <a:off x="3082542" y="3616136"/>
            <a:ext cx="353557" cy="353557"/>
            <a:chOff x="-31164450" y="2657050"/>
            <a:chExt cx="291425" cy="291425"/>
          </a:xfrm>
        </p:grpSpPr>
        <p:sp>
          <p:nvSpPr>
            <p:cNvPr id="9307" name="Google Shape;9307;p62"/>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2"/>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2"/>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2"/>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1" name="Google Shape;9311;p62"/>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2" name="Google Shape;9312;p62"/>
          <p:cNvGrpSpPr/>
          <p:nvPr/>
        </p:nvGrpSpPr>
        <p:grpSpPr>
          <a:xfrm>
            <a:off x="2632987" y="1307366"/>
            <a:ext cx="358349" cy="354285"/>
            <a:chOff x="-34421275" y="1912725"/>
            <a:chExt cx="295375" cy="292025"/>
          </a:xfrm>
        </p:grpSpPr>
        <p:sp>
          <p:nvSpPr>
            <p:cNvPr id="9313" name="Google Shape;9313;p62"/>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2"/>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62"/>
          <p:cNvGrpSpPr/>
          <p:nvPr/>
        </p:nvGrpSpPr>
        <p:grpSpPr>
          <a:xfrm>
            <a:off x="2632032" y="1765280"/>
            <a:ext cx="360260" cy="355498"/>
            <a:chOff x="-34418125" y="2271100"/>
            <a:chExt cx="296950" cy="293025"/>
          </a:xfrm>
        </p:grpSpPr>
        <p:sp>
          <p:nvSpPr>
            <p:cNvPr id="9316" name="Google Shape;9316;p62"/>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2"/>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2"/>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2"/>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2"/>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62"/>
          <p:cNvGrpSpPr/>
          <p:nvPr/>
        </p:nvGrpSpPr>
        <p:grpSpPr>
          <a:xfrm>
            <a:off x="2632987" y="2221307"/>
            <a:ext cx="358349" cy="353587"/>
            <a:chOff x="-34421275" y="2631050"/>
            <a:chExt cx="295375" cy="291450"/>
          </a:xfrm>
        </p:grpSpPr>
        <p:sp>
          <p:nvSpPr>
            <p:cNvPr id="9322" name="Google Shape;9322;p62"/>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2"/>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2"/>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2"/>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6" name="Google Shape;9326;p62"/>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2"/>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2"/>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9" name="Google Shape;9329;p62"/>
          <p:cNvGrpSpPr/>
          <p:nvPr/>
        </p:nvGrpSpPr>
        <p:grpSpPr>
          <a:xfrm>
            <a:off x="3537620" y="2688025"/>
            <a:ext cx="353587" cy="352617"/>
            <a:chOff x="-30805300" y="1938725"/>
            <a:chExt cx="291450" cy="290650"/>
          </a:xfrm>
        </p:grpSpPr>
        <p:sp>
          <p:nvSpPr>
            <p:cNvPr id="9330" name="Google Shape;9330;p62"/>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2"/>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62"/>
          <p:cNvGrpSpPr/>
          <p:nvPr/>
        </p:nvGrpSpPr>
        <p:grpSpPr>
          <a:xfrm>
            <a:off x="3538105" y="3155952"/>
            <a:ext cx="352617" cy="353193"/>
            <a:chOff x="-30805300" y="2298675"/>
            <a:chExt cx="290650" cy="291125"/>
          </a:xfrm>
        </p:grpSpPr>
        <p:sp>
          <p:nvSpPr>
            <p:cNvPr id="9333" name="Google Shape;9333;p62"/>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2"/>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2"/>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2"/>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62"/>
          <p:cNvGrpSpPr/>
          <p:nvPr/>
        </p:nvGrpSpPr>
        <p:grpSpPr>
          <a:xfrm>
            <a:off x="3537635" y="3616136"/>
            <a:ext cx="353557" cy="353557"/>
            <a:chOff x="-30806075" y="2657050"/>
            <a:chExt cx="291425" cy="291425"/>
          </a:xfrm>
        </p:grpSpPr>
        <p:sp>
          <p:nvSpPr>
            <p:cNvPr id="9338" name="Google Shape;9338;p62"/>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2"/>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2"/>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62"/>
          <p:cNvGrpSpPr/>
          <p:nvPr/>
        </p:nvGrpSpPr>
        <p:grpSpPr>
          <a:xfrm>
            <a:off x="2639681" y="4073943"/>
            <a:ext cx="353557" cy="353557"/>
            <a:chOff x="-30064925" y="2332550"/>
            <a:chExt cx="291425" cy="291425"/>
          </a:xfrm>
        </p:grpSpPr>
        <p:sp>
          <p:nvSpPr>
            <p:cNvPr id="9342" name="Google Shape;9342;p62"/>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2"/>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2"/>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62"/>
          <p:cNvGrpSpPr/>
          <p:nvPr/>
        </p:nvGrpSpPr>
        <p:grpSpPr>
          <a:xfrm>
            <a:off x="3983068" y="2683443"/>
            <a:ext cx="348855" cy="347879"/>
            <a:chOff x="2821450" y="2957850"/>
            <a:chExt cx="259275" cy="258550"/>
          </a:xfrm>
        </p:grpSpPr>
        <p:sp>
          <p:nvSpPr>
            <p:cNvPr id="9346" name="Google Shape;9346;p62"/>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2"/>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2"/>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349" name="Google Shape;9349;p62"/>
          <p:cNvGrpSpPr/>
          <p:nvPr/>
        </p:nvGrpSpPr>
        <p:grpSpPr>
          <a:xfrm>
            <a:off x="4858100" y="1304461"/>
            <a:ext cx="361090" cy="361090"/>
            <a:chOff x="-57970450" y="1903275"/>
            <a:chExt cx="318225" cy="318225"/>
          </a:xfrm>
        </p:grpSpPr>
        <p:sp>
          <p:nvSpPr>
            <p:cNvPr id="9350" name="Google Shape;9350;p62"/>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2"/>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2"/>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2"/>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62"/>
          <p:cNvGrpSpPr/>
          <p:nvPr/>
        </p:nvGrpSpPr>
        <p:grpSpPr>
          <a:xfrm>
            <a:off x="4880000" y="1780418"/>
            <a:ext cx="317290" cy="359303"/>
            <a:chOff x="-57950750" y="2296300"/>
            <a:chExt cx="279625" cy="316650"/>
          </a:xfrm>
        </p:grpSpPr>
        <p:sp>
          <p:nvSpPr>
            <p:cNvPr id="9355" name="Google Shape;9355;p62"/>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2"/>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2"/>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2"/>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62"/>
          <p:cNvGrpSpPr/>
          <p:nvPr/>
        </p:nvGrpSpPr>
        <p:grpSpPr>
          <a:xfrm>
            <a:off x="4858214" y="2232094"/>
            <a:ext cx="360863" cy="360211"/>
            <a:chOff x="-57969675" y="2687750"/>
            <a:chExt cx="318025" cy="317450"/>
          </a:xfrm>
        </p:grpSpPr>
        <p:sp>
          <p:nvSpPr>
            <p:cNvPr id="9360" name="Google Shape;9360;p62"/>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2"/>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2"/>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2"/>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2"/>
          <p:cNvGrpSpPr/>
          <p:nvPr/>
        </p:nvGrpSpPr>
        <p:grpSpPr>
          <a:xfrm>
            <a:off x="7067397" y="1304461"/>
            <a:ext cx="363785" cy="361090"/>
            <a:chOff x="-56012425" y="1903275"/>
            <a:chExt cx="320600" cy="318225"/>
          </a:xfrm>
        </p:grpSpPr>
        <p:sp>
          <p:nvSpPr>
            <p:cNvPr id="9365" name="Google Shape;9365;p62"/>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2"/>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62"/>
          <p:cNvGrpSpPr/>
          <p:nvPr/>
        </p:nvGrpSpPr>
        <p:grpSpPr>
          <a:xfrm>
            <a:off x="7068290" y="1778631"/>
            <a:ext cx="361998" cy="361998"/>
            <a:chOff x="-56010850" y="2294725"/>
            <a:chExt cx="319025" cy="319025"/>
          </a:xfrm>
        </p:grpSpPr>
        <p:sp>
          <p:nvSpPr>
            <p:cNvPr id="9368" name="Google Shape;9368;p62"/>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2"/>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2"/>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2"/>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62"/>
          <p:cNvGrpSpPr/>
          <p:nvPr/>
        </p:nvGrpSpPr>
        <p:grpSpPr>
          <a:xfrm>
            <a:off x="7068305" y="2231215"/>
            <a:ext cx="361969" cy="361090"/>
            <a:chOff x="-56010050" y="2686975"/>
            <a:chExt cx="319000" cy="318225"/>
          </a:xfrm>
        </p:grpSpPr>
        <p:sp>
          <p:nvSpPr>
            <p:cNvPr id="9373" name="Google Shape;9373;p62"/>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2"/>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2"/>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2"/>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62"/>
          <p:cNvGrpSpPr/>
          <p:nvPr/>
        </p:nvGrpSpPr>
        <p:grpSpPr>
          <a:xfrm>
            <a:off x="5753801" y="2684124"/>
            <a:ext cx="361998" cy="361090"/>
            <a:chOff x="-54081175" y="1903275"/>
            <a:chExt cx="319025" cy="318225"/>
          </a:xfrm>
        </p:grpSpPr>
        <p:sp>
          <p:nvSpPr>
            <p:cNvPr id="9378" name="Google Shape;9378;p62"/>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2"/>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62"/>
          <p:cNvGrpSpPr/>
          <p:nvPr/>
        </p:nvGrpSpPr>
        <p:grpSpPr>
          <a:xfrm>
            <a:off x="5776154" y="3137587"/>
            <a:ext cx="317290" cy="360211"/>
            <a:chOff x="-54063050" y="2296300"/>
            <a:chExt cx="279625" cy="317450"/>
          </a:xfrm>
        </p:grpSpPr>
        <p:sp>
          <p:nvSpPr>
            <p:cNvPr id="9381" name="Google Shape;9381;p62"/>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2"/>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2"/>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2"/>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62"/>
          <p:cNvGrpSpPr/>
          <p:nvPr/>
        </p:nvGrpSpPr>
        <p:grpSpPr>
          <a:xfrm>
            <a:off x="5776154" y="3601649"/>
            <a:ext cx="317290" cy="361033"/>
            <a:chOff x="-54061475" y="2685450"/>
            <a:chExt cx="279625" cy="318175"/>
          </a:xfrm>
        </p:grpSpPr>
        <p:sp>
          <p:nvSpPr>
            <p:cNvPr id="9386" name="Google Shape;9386;p62"/>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2"/>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2"/>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2"/>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62"/>
          <p:cNvGrpSpPr/>
          <p:nvPr/>
        </p:nvGrpSpPr>
        <p:grpSpPr>
          <a:xfrm>
            <a:off x="8029690" y="2693967"/>
            <a:ext cx="275278" cy="361969"/>
            <a:chOff x="-52074300" y="1911950"/>
            <a:chExt cx="242600" cy="319000"/>
          </a:xfrm>
        </p:grpSpPr>
        <p:sp>
          <p:nvSpPr>
            <p:cNvPr id="9391" name="Google Shape;9391;p62"/>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2"/>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2"/>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2"/>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62"/>
          <p:cNvGrpSpPr/>
          <p:nvPr/>
        </p:nvGrpSpPr>
        <p:grpSpPr>
          <a:xfrm>
            <a:off x="5287689" y="1305369"/>
            <a:ext cx="361998" cy="361090"/>
            <a:chOff x="-57578225" y="1904075"/>
            <a:chExt cx="319025" cy="318225"/>
          </a:xfrm>
        </p:grpSpPr>
        <p:sp>
          <p:nvSpPr>
            <p:cNvPr id="9396" name="Google Shape;9396;p62"/>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2"/>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2"/>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2"/>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2"/>
          <p:cNvGrpSpPr/>
          <p:nvPr/>
        </p:nvGrpSpPr>
        <p:grpSpPr>
          <a:xfrm>
            <a:off x="5310042" y="1778631"/>
            <a:ext cx="317290" cy="361090"/>
            <a:chOff x="-57558525" y="2294725"/>
            <a:chExt cx="279625" cy="318225"/>
          </a:xfrm>
        </p:grpSpPr>
        <p:sp>
          <p:nvSpPr>
            <p:cNvPr id="9401" name="Google Shape;9401;p62"/>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2"/>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2"/>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2"/>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2"/>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2"/>
          <p:cNvGrpSpPr/>
          <p:nvPr/>
        </p:nvGrpSpPr>
        <p:grpSpPr>
          <a:xfrm>
            <a:off x="5285901" y="2231215"/>
            <a:ext cx="365572" cy="361969"/>
            <a:chOff x="-57579800" y="2686975"/>
            <a:chExt cx="322175" cy="319000"/>
          </a:xfrm>
        </p:grpSpPr>
        <p:sp>
          <p:nvSpPr>
            <p:cNvPr id="9407" name="Google Shape;9407;p62"/>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2"/>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62"/>
          <p:cNvGrpSpPr/>
          <p:nvPr/>
        </p:nvGrpSpPr>
        <p:grpSpPr>
          <a:xfrm>
            <a:off x="7510682" y="1778631"/>
            <a:ext cx="367359" cy="361090"/>
            <a:chOff x="-55620975" y="2294725"/>
            <a:chExt cx="323750" cy="318225"/>
          </a:xfrm>
        </p:grpSpPr>
        <p:sp>
          <p:nvSpPr>
            <p:cNvPr id="9410" name="Google Shape;9410;p62"/>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2"/>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2"/>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2"/>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2"/>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2"/>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62"/>
          <p:cNvGrpSpPr/>
          <p:nvPr/>
        </p:nvGrpSpPr>
        <p:grpSpPr>
          <a:xfrm>
            <a:off x="7512923" y="2231130"/>
            <a:ext cx="362877" cy="361175"/>
            <a:chOff x="-55620175" y="2686900"/>
            <a:chExt cx="319800" cy="318300"/>
          </a:xfrm>
        </p:grpSpPr>
        <p:sp>
          <p:nvSpPr>
            <p:cNvPr id="9417" name="Google Shape;9417;p62"/>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2"/>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2"/>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2"/>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62"/>
          <p:cNvGrpSpPr/>
          <p:nvPr/>
        </p:nvGrpSpPr>
        <p:grpSpPr>
          <a:xfrm>
            <a:off x="6198887" y="2684124"/>
            <a:ext cx="361969" cy="361090"/>
            <a:chOff x="-53690500" y="1903275"/>
            <a:chExt cx="319000" cy="318225"/>
          </a:xfrm>
        </p:grpSpPr>
        <p:sp>
          <p:nvSpPr>
            <p:cNvPr id="9422" name="Google Shape;9422;p62"/>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2"/>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2"/>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2"/>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62"/>
          <p:cNvGrpSpPr/>
          <p:nvPr/>
        </p:nvGrpSpPr>
        <p:grpSpPr>
          <a:xfrm>
            <a:off x="6221226" y="3137587"/>
            <a:ext cx="317290" cy="359303"/>
            <a:chOff x="-53670800" y="2296300"/>
            <a:chExt cx="279625" cy="316650"/>
          </a:xfrm>
        </p:grpSpPr>
        <p:sp>
          <p:nvSpPr>
            <p:cNvPr id="9427" name="Google Shape;9427;p62"/>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2"/>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2"/>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2"/>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62"/>
          <p:cNvGrpSpPr/>
          <p:nvPr/>
        </p:nvGrpSpPr>
        <p:grpSpPr>
          <a:xfrm>
            <a:off x="6198887" y="3602925"/>
            <a:ext cx="361969" cy="361544"/>
            <a:chOff x="-53690500" y="2686575"/>
            <a:chExt cx="319000" cy="318625"/>
          </a:xfrm>
        </p:grpSpPr>
        <p:sp>
          <p:nvSpPr>
            <p:cNvPr id="9432" name="Google Shape;9432;p62"/>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2"/>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2"/>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2"/>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62"/>
          <p:cNvGrpSpPr/>
          <p:nvPr/>
        </p:nvGrpSpPr>
        <p:grpSpPr>
          <a:xfrm>
            <a:off x="8008669" y="3145785"/>
            <a:ext cx="317319" cy="360948"/>
            <a:chOff x="-52092425" y="2303525"/>
            <a:chExt cx="279650" cy="318100"/>
          </a:xfrm>
        </p:grpSpPr>
        <p:sp>
          <p:nvSpPr>
            <p:cNvPr id="9437" name="Google Shape;9437;p62"/>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2"/>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2"/>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2"/>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2"/>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62"/>
          <p:cNvGrpSpPr/>
          <p:nvPr/>
        </p:nvGrpSpPr>
        <p:grpSpPr>
          <a:xfrm>
            <a:off x="5727728" y="1306249"/>
            <a:ext cx="363756" cy="361090"/>
            <a:chOff x="-57189125" y="1904850"/>
            <a:chExt cx="320575" cy="318225"/>
          </a:xfrm>
        </p:grpSpPr>
        <p:sp>
          <p:nvSpPr>
            <p:cNvPr id="9443" name="Google Shape;9443;p62"/>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2"/>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2"/>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2"/>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2"/>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62"/>
          <p:cNvGrpSpPr/>
          <p:nvPr/>
        </p:nvGrpSpPr>
        <p:grpSpPr>
          <a:xfrm>
            <a:off x="5728621" y="1800985"/>
            <a:ext cx="361969" cy="316411"/>
            <a:chOff x="-57187550" y="2314425"/>
            <a:chExt cx="319000" cy="278850"/>
          </a:xfrm>
        </p:grpSpPr>
        <p:sp>
          <p:nvSpPr>
            <p:cNvPr id="9449" name="Google Shape;9449;p62"/>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2"/>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2"/>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2"/>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62"/>
          <p:cNvGrpSpPr/>
          <p:nvPr/>
        </p:nvGrpSpPr>
        <p:grpSpPr>
          <a:xfrm>
            <a:off x="5745585" y="2230534"/>
            <a:ext cx="328042" cy="361771"/>
            <a:chOff x="-57172600" y="2686375"/>
            <a:chExt cx="289100" cy="318825"/>
          </a:xfrm>
        </p:grpSpPr>
        <p:sp>
          <p:nvSpPr>
            <p:cNvPr id="9454" name="Google Shape;9454;p62"/>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2"/>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2"/>
          <p:cNvGrpSpPr/>
          <p:nvPr/>
        </p:nvGrpSpPr>
        <p:grpSpPr>
          <a:xfrm>
            <a:off x="7958434" y="1304461"/>
            <a:ext cx="361090" cy="359303"/>
            <a:chOff x="-55225575" y="1903275"/>
            <a:chExt cx="318225" cy="316650"/>
          </a:xfrm>
        </p:grpSpPr>
        <p:sp>
          <p:nvSpPr>
            <p:cNvPr id="9457" name="Google Shape;9457;p62"/>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2"/>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2"/>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2"/>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2"/>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2"/>
          <p:cNvGrpSpPr/>
          <p:nvPr/>
        </p:nvGrpSpPr>
        <p:grpSpPr>
          <a:xfrm>
            <a:off x="7969611" y="1780418"/>
            <a:ext cx="338736" cy="359303"/>
            <a:chOff x="-55217700" y="2296300"/>
            <a:chExt cx="298525" cy="316650"/>
          </a:xfrm>
        </p:grpSpPr>
        <p:sp>
          <p:nvSpPr>
            <p:cNvPr id="9463" name="Google Shape;9463;p62"/>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2"/>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2"/>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2"/>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2"/>
          <p:cNvGrpSpPr/>
          <p:nvPr/>
        </p:nvGrpSpPr>
        <p:grpSpPr>
          <a:xfrm>
            <a:off x="7957541" y="2233002"/>
            <a:ext cx="362877" cy="359303"/>
            <a:chOff x="-55229525" y="2688550"/>
            <a:chExt cx="319800" cy="316650"/>
          </a:xfrm>
        </p:grpSpPr>
        <p:sp>
          <p:nvSpPr>
            <p:cNvPr id="9468" name="Google Shape;9468;p62"/>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2"/>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2"/>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2"/>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62"/>
          <p:cNvGrpSpPr/>
          <p:nvPr/>
        </p:nvGrpSpPr>
        <p:grpSpPr>
          <a:xfrm>
            <a:off x="6653760" y="2684124"/>
            <a:ext cx="338765" cy="361090"/>
            <a:chOff x="-53288825" y="1903275"/>
            <a:chExt cx="298550" cy="318225"/>
          </a:xfrm>
        </p:grpSpPr>
        <p:sp>
          <p:nvSpPr>
            <p:cNvPr id="9473" name="Google Shape;9473;p62"/>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2"/>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2"/>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62"/>
          <p:cNvGrpSpPr/>
          <p:nvPr/>
        </p:nvGrpSpPr>
        <p:grpSpPr>
          <a:xfrm>
            <a:off x="6642143" y="3135800"/>
            <a:ext cx="361998" cy="361090"/>
            <a:chOff x="-53299850" y="2294725"/>
            <a:chExt cx="319025" cy="318225"/>
          </a:xfrm>
        </p:grpSpPr>
        <p:sp>
          <p:nvSpPr>
            <p:cNvPr id="9477" name="Google Shape;9477;p62"/>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2"/>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62"/>
          <p:cNvGrpSpPr/>
          <p:nvPr/>
        </p:nvGrpSpPr>
        <p:grpSpPr>
          <a:xfrm>
            <a:off x="6664936" y="3604259"/>
            <a:ext cx="316411" cy="360211"/>
            <a:chOff x="-53278575" y="2687750"/>
            <a:chExt cx="278850" cy="317450"/>
          </a:xfrm>
        </p:grpSpPr>
        <p:sp>
          <p:nvSpPr>
            <p:cNvPr id="9480" name="Google Shape;9480;p62"/>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2"/>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2"/>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2"/>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62"/>
          <p:cNvGrpSpPr/>
          <p:nvPr/>
        </p:nvGrpSpPr>
        <p:grpSpPr>
          <a:xfrm>
            <a:off x="7986330" y="3603947"/>
            <a:ext cx="361998" cy="362310"/>
            <a:chOff x="-52101875" y="2687475"/>
            <a:chExt cx="319025" cy="319300"/>
          </a:xfrm>
        </p:grpSpPr>
        <p:sp>
          <p:nvSpPr>
            <p:cNvPr id="9485" name="Google Shape;9485;p62"/>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2"/>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2"/>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2"/>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62"/>
          <p:cNvGrpSpPr/>
          <p:nvPr/>
        </p:nvGrpSpPr>
        <p:grpSpPr>
          <a:xfrm>
            <a:off x="6201079" y="1305369"/>
            <a:ext cx="317290" cy="361090"/>
            <a:chOff x="-56774050" y="1904075"/>
            <a:chExt cx="279625" cy="318225"/>
          </a:xfrm>
        </p:grpSpPr>
        <p:sp>
          <p:nvSpPr>
            <p:cNvPr id="9490" name="Google Shape;9490;p62"/>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2"/>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62"/>
          <p:cNvGrpSpPr/>
          <p:nvPr/>
        </p:nvGrpSpPr>
        <p:grpSpPr>
          <a:xfrm>
            <a:off x="6201079" y="1778631"/>
            <a:ext cx="317290" cy="361090"/>
            <a:chOff x="-56774850" y="2294725"/>
            <a:chExt cx="279625" cy="318225"/>
          </a:xfrm>
        </p:grpSpPr>
        <p:sp>
          <p:nvSpPr>
            <p:cNvPr id="9493" name="Google Shape;9493;p62"/>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2"/>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2"/>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62"/>
          <p:cNvGrpSpPr/>
          <p:nvPr/>
        </p:nvGrpSpPr>
        <p:grpSpPr>
          <a:xfrm>
            <a:off x="6222086" y="2231215"/>
            <a:ext cx="275278" cy="360182"/>
            <a:chOff x="-56756725" y="2686975"/>
            <a:chExt cx="242600" cy="317425"/>
          </a:xfrm>
        </p:grpSpPr>
        <p:sp>
          <p:nvSpPr>
            <p:cNvPr id="9497" name="Google Shape;9497;p62"/>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2"/>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2"/>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62"/>
          <p:cNvGrpSpPr/>
          <p:nvPr/>
        </p:nvGrpSpPr>
        <p:grpSpPr>
          <a:xfrm>
            <a:off x="4870518" y="2684124"/>
            <a:ext cx="337346" cy="361998"/>
            <a:chOff x="-54826975" y="1903275"/>
            <a:chExt cx="297300" cy="319025"/>
          </a:xfrm>
        </p:grpSpPr>
        <p:sp>
          <p:nvSpPr>
            <p:cNvPr id="9501" name="Google Shape;9501;p62"/>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2"/>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2"/>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62"/>
          <p:cNvGrpSpPr/>
          <p:nvPr/>
        </p:nvGrpSpPr>
        <p:grpSpPr>
          <a:xfrm>
            <a:off x="4858206" y="3137587"/>
            <a:ext cx="361969" cy="359274"/>
            <a:chOff x="-54836500" y="2296300"/>
            <a:chExt cx="319000" cy="316625"/>
          </a:xfrm>
        </p:grpSpPr>
        <p:sp>
          <p:nvSpPr>
            <p:cNvPr id="9505" name="Google Shape;9505;p62"/>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2"/>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2"/>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2"/>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62"/>
          <p:cNvGrpSpPr/>
          <p:nvPr/>
        </p:nvGrpSpPr>
        <p:grpSpPr>
          <a:xfrm>
            <a:off x="4879652" y="3604259"/>
            <a:ext cx="319078" cy="361090"/>
            <a:chOff x="-54817600" y="2687750"/>
            <a:chExt cx="281200" cy="318225"/>
          </a:xfrm>
        </p:grpSpPr>
        <p:sp>
          <p:nvSpPr>
            <p:cNvPr id="9510" name="Google Shape;9510;p62"/>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2"/>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2"/>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2"/>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62"/>
          <p:cNvGrpSpPr/>
          <p:nvPr/>
        </p:nvGrpSpPr>
        <p:grpSpPr>
          <a:xfrm>
            <a:off x="7110476" y="2684124"/>
            <a:ext cx="317290" cy="359303"/>
            <a:chOff x="-52887125" y="1903275"/>
            <a:chExt cx="279625" cy="316650"/>
          </a:xfrm>
        </p:grpSpPr>
        <p:sp>
          <p:nvSpPr>
            <p:cNvPr id="9515" name="Google Shape;9515;p62"/>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2"/>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2"/>
          <p:cNvGrpSpPr/>
          <p:nvPr/>
        </p:nvGrpSpPr>
        <p:grpSpPr>
          <a:xfrm>
            <a:off x="7089030" y="3134920"/>
            <a:ext cx="360182" cy="361969"/>
            <a:chOff x="-52906025" y="2293950"/>
            <a:chExt cx="317425" cy="319000"/>
          </a:xfrm>
        </p:grpSpPr>
        <p:sp>
          <p:nvSpPr>
            <p:cNvPr id="9518" name="Google Shape;9518;p62"/>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2"/>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2"/>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62"/>
          <p:cNvGrpSpPr/>
          <p:nvPr/>
        </p:nvGrpSpPr>
        <p:grpSpPr>
          <a:xfrm>
            <a:off x="7110476" y="3603379"/>
            <a:ext cx="317290" cy="361090"/>
            <a:chOff x="-52887125" y="2686975"/>
            <a:chExt cx="279625" cy="318225"/>
          </a:xfrm>
        </p:grpSpPr>
        <p:sp>
          <p:nvSpPr>
            <p:cNvPr id="9522" name="Google Shape;9522;p62"/>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2"/>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2"/>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2"/>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62"/>
          <p:cNvGrpSpPr/>
          <p:nvPr/>
        </p:nvGrpSpPr>
        <p:grpSpPr>
          <a:xfrm>
            <a:off x="6220848" y="4062998"/>
            <a:ext cx="318170" cy="359303"/>
            <a:chOff x="-51722225" y="1915100"/>
            <a:chExt cx="280400" cy="316650"/>
          </a:xfrm>
        </p:grpSpPr>
        <p:sp>
          <p:nvSpPr>
            <p:cNvPr id="9527" name="Google Shape;9527;p62"/>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2"/>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2"/>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2"/>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62"/>
          <p:cNvGrpSpPr/>
          <p:nvPr/>
        </p:nvGrpSpPr>
        <p:grpSpPr>
          <a:xfrm>
            <a:off x="6616678" y="1303695"/>
            <a:ext cx="370905" cy="360976"/>
            <a:chOff x="-56407800" y="1902600"/>
            <a:chExt cx="326875" cy="318125"/>
          </a:xfrm>
        </p:grpSpPr>
        <p:sp>
          <p:nvSpPr>
            <p:cNvPr id="9532" name="Google Shape;9532;p62"/>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2"/>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2"/>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62"/>
          <p:cNvGrpSpPr/>
          <p:nvPr/>
        </p:nvGrpSpPr>
        <p:grpSpPr>
          <a:xfrm>
            <a:off x="6622479" y="1790262"/>
            <a:ext cx="359303" cy="338736"/>
            <a:chOff x="-56401500" y="2304975"/>
            <a:chExt cx="316650" cy="298525"/>
          </a:xfrm>
        </p:grpSpPr>
        <p:sp>
          <p:nvSpPr>
            <p:cNvPr id="9536" name="Google Shape;9536;p62"/>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2"/>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2"/>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2"/>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62"/>
          <p:cNvGrpSpPr/>
          <p:nvPr/>
        </p:nvGrpSpPr>
        <p:grpSpPr>
          <a:xfrm>
            <a:off x="5328863" y="2682337"/>
            <a:ext cx="319985" cy="361090"/>
            <a:chOff x="-54426150" y="1901700"/>
            <a:chExt cx="282000" cy="318225"/>
          </a:xfrm>
        </p:grpSpPr>
        <p:sp>
          <p:nvSpPr>
            <p:cNvPr id="9541" name="Google Shape;9541;p62"/>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2"/>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2"/>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2"/>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62"/>
          <p:cNvGrpSpPr/>
          <p:nvPr/>
        </p:nvGrpSpPr>
        <p:grpSpPr>
          <a:xfrm>
            <a:off x="5328863" y="3135800"/>
            <a:ext cx="319985" cy="361998"/>
            <a:chOff x="-54426150" y="2294725"/>
            <a:chExt cx="282000" cy="319025"/>
          </a:xfrm>
        </p:grpSpPr>
        <p:sp>
          <p:nvSpPr>
            <p:cNvPr id="9546" name="Google Shape;9546;p62"/>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2"/>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2"/>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2"/>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2"/>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62"/>
          <p:cNvGrpSpPr/>
          <p:nvPr/>
        </p:nvGrpSpPr>
        <p:grpSpPr>
          <a:xfrm>
            <a:off x="5327076" y="3603379"/>
            <a:ext cx="323560" cy="361969"/>
            <a:chOff x="-54427725" y="2686975"/>
            <a:chExt cx="285150" cy="319000"/>
          </a:xfrm>
        </p:grpSpPr>
        <p:sp>
          <p:nvSpPr>
            <p:cNvPr id="9552" name="Google Shape;9552;p62"/>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2"/>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2"/>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2"/>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2"/>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62"/>
          <p:cNvGrpSpPr/>
          <p:nvPr/>
        </p:nvGrpSpPr>
        <p:grpSpPr>
          <a:xfrm>
            <a:off x="7533634" y="2684351"/>
            <a:ext cx="359303" cy="359984"/>
            <a:chOff x="-52513800" y="1903475"/>
            <a:chExt cx="316650" cy="317250"/>
          </a:xfrm>
        </p:grpSpPr>
        <p:sp>
          <p:nvSpPr>
            <p:cNvPr id="9558" name="Google Shape;9558;p62"/>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2"/>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62"/>
          <p:cNvGrpSpPr/>
          <p:nvPr/>
        </p:nvGrpSpPr>
        <p:grpSpPr>
          <a:xfrm>
            <a:off x="7543464" y="3136708"/>
            <a:ext cx="339644" cy="360182"/>
            <a:chOff x="-52505925" y="2295525"/>
            <a:chExt cx="299325" cy="317425"/>
          </a:xfrm>
        </p:grpSpPr>
        <p:sp>
          <p:nvSpPr>
            <p:cNvPr id="9561" name="Google Shape;9561;p62"/>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2"/>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2"/>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2"/>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5" name="Google Shape;9565;p62"/>
          <p:cNvGrpSpPr/>
          <p:nvPr/>
        </p:nvGrpSpPr>
        <p:grpSpPr>
          <a:xfrm>
            <a:off x="7554641" y="3603379"/>
            <a:ext cx="317290" cy="361090"/>
            <a:chOff x="-52494100" y="2686975"/>
            <a:chExt cx="279625" cy="318225"/>
          </a:xfrm>
        </p:grpSpPr>
        <p:sp>
          <p:nvSpPr>
            <p:cNvPr id="9566" name="Google Shape;9566;p62"/>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2"/>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2"/>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2"/>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62"/>
          <p:cNvGrpSpPr/>
          <p:nvPr/>
        </p:nvGrpSpPr>
        <p:grpSpPr>
          <a:xfrm>
            <a:off x="6665412" y="4064322"/>
            <a:ext cx="315503" cy="361090"/>
            <a:chOff x="-51708850" y="2305750"/>
            <a:chExt cx="278050" cy="318225"/>
          </a:xfrm>
        </p:grpSpPr>
        <p:sp>
          <p:nvSpPr>
            <p:cNvPr id="9571" name="Google Shape;9571;p62"/>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2"/>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2"/>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62"/>
          <p:cNvGrpSpPr/>
          <p:nvPr/>
        </p:nvGrpSpPr>
        <p:grpSpPr>
          <a:xfrm>
            <a:off x="7536807" y="1306109"/>
            <a:ext cx="319089" cy="362073"/>
            <a:chOff x="1044400" y="2917425"/>
            <a:chExt cx="248125" cy="281550"/>
          </a:xfrm>
        </p:grpSpPr>
        <p:sp>
          <p:nvSpPr>
            <p:cNvPr id="9575" name="Google Shape;9575;p62"/>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2"/>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2"/>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2"/>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2"/>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9580" name="Google Shape;9580;p62"/>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581" name="Google Shape;9581;p62"/>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9582" name="Google Shape;9582;p62"/>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2"/>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4" name="Google Shape;9584;p62"/>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88" name="Shape 9588"/>
        <p:cNvGrpSpPr/>
        <p:nvPr/>
      </p:nvGrpSpPr>
      <p:grpSpPr>
        <a:xfrm>
          <a:off x="0" y="0"/>
          <a:ext cx="0" cy="0"/>
          <a:chOff x="0" y="0"/>
          <a:chExt cx="0" cy="0"/>
        </a:xfrm>
      </p:grpSpPr>
      <p:sp>
        <p:nvSpPr>
          <p:cNvPr id="9589" name="Google Shape;9589;p63"/>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590" name="Google Shape;9590;p63"/>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591" name="Google Shape;9591;p63"/>
          <p:cNvGrpSpPr/>
          <p:nvPr/>
        </p:nvGrpSpPr>
        <p:grpSpPr>
          <a:xfrm>
            <a:off x="889109" y="1303003"/>
            <a:ext cx="278288" cy="357036"/>
            <a:chOff x="-50489600" y="1947400"/>
            <a:chExt cx="233150" cy="299125"/>
          </a:xfrm>
        </p:grpSpPr>
        <p:sp>
          <p:nvSpPr>
            <p:cNvPr id="9592" name="Google Shape;9592;p63"/>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3"/>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63"/>
          <p:cNvGrpSpPr/>
          <p:nvPr/>
        </p:nvGrpSpPr>
        <p:grpSpPr>
          <a:xfrm>
            <a:off x="849616" y="1757960"/>
            <a:ext cx="357274" cy="358199"/>
            <a:chOff x="-50523475" y="2316000"/>
            <a:chExt cx="299325" cy="300100"/>
          </a:xfrm>
        </p:grpSpPr>
        <p:sp>
          <p:nvSpPr>
            <p:cNvPr id="9595" name="Google Shape;9595;p63"/>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3"/>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63"/>
          <p:cNvGrpSpPr/>
          <p:nvPr/>
        </p:nvGrpSpPr>
        <p:grpSpPr>
          <a:xfrm>
            <a:off x="848213" y="2207269"/>
            <a:ext cx="360079" cy="357304"/>
            <a:chOff x="-50524250" y="2686150"/>
            <a:chExt cx="301675" cy="299350"/>
          </a:xfrm>
        </p:grpSpPr>
        <p:sp>
          <p:nvSpPr>
            <p:cNvPr id="9598" name="Google Shape;9598;p63"/>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3"/>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3"/>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3"/>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3"/>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3"/>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63"/>
          <p:cNvGrpSpPr/>
          <p:nvPr/>
        </p:nvGrpSpPr>
        <p:grpSpPr>
          <a:xfrm>
            <a:off x="3070976" y="1333082"/>
            <a:ext cx="358199" cy="359154"/>
            <a:chOff x="-48633950" y="1972600"/>
            <a:chExt cx="300100" cy="300900"/>
          </a:xfrm>
        </p:grpSpPr>
        <p:sp>
          <p:nvSpPr>
            <p:cNvPr id="9605" name="Google Shape;9605;p63"/>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3"/>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63"/>
          <p:cNvGrpSpPr/>
          <p:nvPr/>
        </p:nvGrpSpPr>
        <p:grpSpPr>
          <a:xfrm>
            <a:off x="3071439" y="2237377"/>
            <a:ext cx="357274" cy="357274"/>
            <a:chOff x="-48633175" y="2711375"/>
            <a:chExt cx="299325" cy="299325"/>
          </a:xfrm>
        </p:grpSpPr>
        <p:sp>
          <p:nvSpPr>
            <p:cNvPr id="9608" name="Google Shape;9608;p63"/>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3"/>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63"/>
          <p:cNvGrpSpPr/>
          <p:nvPr/>
        </p:nvGrpSpPr>
        <p:grpSpPr>
          <a:xfrm>
            <a:off x="1757928" y="2689329"/>
            <a:ext cx="314006" cy="358229"/>
            <a:chOff x="-46753100" y="1965500"/>
            <a:chExt cx="263075" cy="300125"/>
          </a:xfrm>
        </p:grpSpPr>
        <p:sp>
          <p:nvSpPr>
            <p:cNvPr id="9611" name="Google Shape;9611;p63"/>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3"/>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3"/>
          <p:cNvGrpSpPr/>
          <p:nvPr/>
        </p:nvGrpSpPr>
        <p:grpSpPr>
          <a:xfrm>
            <a:off x="1735354" y="3156542"/>
            <a:ext cx="359154" cy="315916"/>
            <a:chOff x="-46772025" y="2350650"/>
            <a:chExt cx="300900" cy="264675"/>
          </a:xfrm>
        </p:grpSpPr>
        <p:sp>
          <p:nvSpPr>
            <p:cNvPr id="9614" name="Google Shape;9614;p63"/>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3"/>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63"/>
          <p:cNvGrpSpPr/>
          <p:nvPr/>
        </p:nvGrpSpPr>
        <p:grpSpPr>
          <a:xfrm>
            <a:off x="1735354" y="3590820"/>
            <a:ext cx="359154" cy="359154"/>
            <a:chOff x="-46772025" y="2701925"/>
            <a:chExt cx="300900" cy="300900"/>
          </a:xfrm>
        </p:grpSpPr>
        <p:sp>
          <p:nvSpPr>
            <p:cNvPr id="9617" name="Google Shape;9617;p63"/>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3"/>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9" name="Google Shape;9619;p63"/>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0" name="Google Shape;9620;p63"/>
          <p:cNvGrpSpPr/>
          <p:nvPr/>
        </p:nvGrpSpPr>
        <p:grpSpPr>
          <a:xfrm>
            <a:off x="1293035" y="1303928"/>
            <a:ext cx="358199" cy="359154"/>
            <a:chOff x="-50154075" y="1948175"/>
            <a:chExt cx="300100" cy="300900"/>
          </a:xfrm>
        </p:grpSpPr>
        <p:sp>
          <p:nvSpPr>
            <p:cNvPr id="9621" name="Google Shape;9621;p63"/>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3"/>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63"/>
          <p:cNvGrpSpPr/>
          <p:nvPr/>
        </p:nvGrpSpPr>
        <p:grpSpPr>
          <a:xfrm>
            <a:off x="1293035" y="1758885"/>
            <a:ext cx="358199" cy="358229"/>
            <a:chOff x="-50154850" y="2316775"/>
            <a:chExt cx="300100" cy="300125"/>
          </a:xfrm>
        </p:grpSpPr>
        <p:sp>
          <p:nvSpPr>
            <p:cNvPr id="9624" name="Google Shape;9624;p63"/>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3"/>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63"/>
          <p:cNvGrpSpPr/>
          <p:nvPr/>
        </p:nvGrpSpPr>
        <p:grpSpPr>
          <a:xfrm>
            <a:off x="1288813" y="2205896"/>
            <a:ext cx="366644" cy="356558"/>
            <a:chOff x="-50158000" y="2685000"/>
            <a:chExt cx="307175" cy="298725"/>
          </a:xfrm>
        </p:grpSpPr>
        <p:sp>
          <p:nvSpPr>
            <p:cNvPr id="9627" name="Google Shape;9627;p63"/>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3"/>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63"/>
          <p:cNvGrpSpPr/>
          <p:nvPr/>
        </p:nvGrpSpPr>
        <p:grpSpPr>
          <a:xfrm>
            <a:off x="3070499" y="1788993"/>
            <a:ext cx="359154" cy="361004"/>
            <a:chOff x="-48634750" y="2342000"/>
            <a:chExt cx="300900" cy="302450"/>
          </a:xfrm>
        </p:grpSpPr>
        <p:sp>
          <p:nvSpPr>
            <p:cNvPr id="9630" name="Google Shape;9630;p63"/>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3"/>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3"/>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3"/>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3"/>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3"/>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3"/>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3"/>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63"/>
          <p:cNvGrpSpPr/>
          <p:nvPr/>
        </p:nvGrpSpPr>
        <p:grpSpPr>
          <a:xfrm>
            <a:off x="3521599" y="1334007"/>
            <a:ext cx="361004" cy="358229"/>
            <a:chOff x="-48266125" y="1973375"/>
            <a:chExt cx="302450" cy="300125"/>
          </a:xfrm>
        </p:grpSpPr>
        <p:sp>
          <p:nvSpPr>
            <p:cNvPr id="9639" name="Google Shape;9639;p63"/>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3"/>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3"/>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3"/>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3"/>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3"/>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63"/>
          <p:cNvGrpSpPr/>
          <p:nvPr/>
        </p:nvGrpSpPr>
        <p:grpSpPr>
          <a:xfrm>
            <a:off x="3548844" y="1789769"/>
            <a:ext cx="306516" cy="358349"/>
            <a:chOff x="-48237000" y="2342650"/>
            <a:chExt cx="256800" cy="300225"/>
          </a:xfrm>
        </p:grpSpPr>
        <p:sp>
          <p:nvSpPr>
            <p:cNvPr id="9646" name="Google Shape;9646;p63"/>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3"/>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3"/>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63"/>
          <p:cNvGrpSpPr/>
          <p:nvPr/>
        </p:nvGrpSpPr>
        <p:grpSpPr>
          <a:xfrm>
            <a:off x="2180338" y="2690046"/>
            <a:ext cx="361034" cy="355633"/>
            <a:chOff x="-46404975" y="1966100"/>
            <a:chExt cx="302475" cy="297950"/>
          </a:xfrm>
        </p:grpSpPr>
        <p:sp>
          <p:nvSpPr>
            <p:cNvPr id="9650" name="Google Shape;9650;p63"/>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3"/>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3"/>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3"/>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3"/>
          <p:cNvGrpSpPr/>
          <p:nvPr/>
        </p:nvGrpSpPr>
        <p:grpSpPr>
          <a:xfrm>
            <a:off x="2181740" y="3135863"/>
            <a:ext cx="358229" cy="358199"/>
            <a:chOff x="-46401050" y="2333325"/>
            <a:chExt cx="300125" cy="300100"/>
          </a:xfrm>
        </p:grpSpPr>
        <p:sp>
          <p:nvSpPr>
            <p:cNvPr id="9655" name="Google Shape;9655;p63"/>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3"/>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3"/>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9" name="Google Shape;9659;p63"/>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0" name="Google Shape;9660;p63"/>
          <p:cNvGrpSpPr/>
          <p:nvPr/>
        </p:nvGrpSpPr>
        <p:grpSpPr>
          <a:xfrm>
            <a:off x="3961830" y="3146218"/>
            <a:ext cx="359154" cy="359124"/>
            <a:chOff x="-44914800" y="2342000"/>
            <a:chExt cx="300900" cy="300875"/>
          </a:xfrm>
        </p:grpSpPr>
        <p:sp>
          <p:nvSpPr>
            <p:cNvPr id="9661" name="Google Shape;9661;p63"/>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3"/>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4" name="Google Shape;9664;p63"/>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5" name="Google Shape;9665;p63"/>
          <p:cNvGrpSpPr/>
          <p:nvPr/>
        </p:nvGrpSpPr>
        <p:grpSpPr>
          <a:xfrm>
            <a:off x="1735816" y="1758736"/>
            <a:ext cx="359154" cy="357424"/>
            <a:chOff x="-49786250" y="2316650"/>
            <a:chExt cx="300900" cy="299450"/>
          </a:xfrm>
        </p:grpSpPr>
        <p:sp>
          <p:nvSpPr>
            <p:cNvPr id="9666" name="Google Shape;9666;p63"/>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3"/>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3"/>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3"/>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3"/>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3"/>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3"/>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3" name="Google Shape;9673;p63"/>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3"/>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5" name="Google Shape;9675;p63"/>
          <p:cNvGrpSpPr/>
          <p:nvPr/>
        </p:nvGrpSpPr>
        <p:grpSpPr>
          <a:xfrm>
            <a:off x="4033144" y="1788993"/>
            <a:ext cx="230365" cy="359124"/>
            <a:chOff x="-47842400" y="2342000"/>
            <a:chExt cx="193000" cy="300875"/>
          </a:xfrm>
        </p:grpSpPr>
        <p:sp>
          <p:nvSpPr>
            <p:cNvPr id="9676" name="Google Shape;9676;p63"/>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3"/>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3"/>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63"/>
          <p:cNvGrpSpPr/>
          <p:nvPr/>
        </p:nvGrpSpPr>
        <p:grpSpPr>
          <a:xfrm>
            <a:off x="3969212" y="2236452"/>
            <a:ext cx="358229" cy="359154"/>
            <a:chOff x="-47896750" y="2710600"/>
            <a:chExt cx="300125" cy="300900"/>
          </a:xfrm>
        </p:grpSpPr>
        <p:sp>
          <p:nvSpPr>
            <p:cNvPr id="9680" name="Google Shape;9680;p63"/>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3"/>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3"/>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3"/>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63"/>
          <p:cNvGrpSpPr/>
          <p:nvPr/>
        </p:nvGrpSpPr>
        <p:grpSpPr>
          <a:xfrm>
            <a:off x="2624852" y="2710009"/>
            <a:ext cx="359154" cy="314991"/>
            <a:chOff x="-46033225" y="1982825"/>
            <a:chExt cx="300900" cy="263900"/>
          </a:xfrm>
        </p:grpSpPr>
        <p:sp>
          <p:nvSpPr>
            <p:cNvPr id="9685" name="Google Shape;9685;p63"/>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3"/>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3"/>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63"/>
          <p:cNvGrpSpPr/>
          <p:nvPr/>
        </p:nvGrpSpPr>
        <p:grpSpPr>
          <a:xfrm>
            <a:off x="2621569" y="3137266"/>
            <a:ext cx="365719" cy="326151"/>
            <a:chOff x="-46034000" y="2334500"/>
            <a:chExt cx="306400" cy="273250"/>
          </a:xfrm>
        </p:grpSpPr>
        <p:sp>
          <p:nvSpPr>
            <p:cNvPr id="9689" name="Google Shape;9689;p63"/>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3"/>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3"/>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63"/>
          <p:cNvGrpSpPr/>
          <p:nvPr/>
        </p:nvGrpSpPr>
        <p:grpSpPr>
          <a:xfrm>
            <a:off x="2667627" y="3591655"/>
            <a:ext cx="273603" cy="356439"/>
            <a:chOff x="-45998575" y="2702625"/>
            <a:chExt cx="229225" cy="298625"/>
          </a:xfrm>
        </p:grpSpPr>
        <p:sp>
          <p:nvSpPr>
            <p:cNvPr id="9693" name="Google Shape;9693;p63"/>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3"/>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3"/>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3"/>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3"/>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3"/>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3"/>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0" name="Google Shape;9700;p63"/>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3"/>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2" name="Google Shape;9702;p63"/>
          <p:cNvGrpSpPr/>
          <p:nvPr/>
        </p:nvGrpSpPr>
        <p:grpSpPr>
          <a:xfrm>
            <a:off x="2203197" y="2205419"/>
            <a:ext cx="314961" cy="361034"/>
            <a:chOff x="-49398750" y="2684600"/>
            <a:chExt cx="263875" cy="302475"/>
          </a:xfrm>
        </p:grpSpPr>
        <p:sp>
          <p:nvSpPr>
            <p:cNvPr id="9703" name="Google Shape;9703;p63"/>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3"/>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3"/>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63"/>
          <p:cNvGrpSpPr/>
          <p:nvPr/>
        </p:nvGrpSpPr>
        <p:grpSpPr>
          <a:xfrm>
            <a:off x="873121" y="2699684"/>
            <a:ext cx="314006" cy="359154"/>
            <a:chOff x="-47509225" y="1974175"/>
            <a:chExt cx="263075" cy="300900"/>
          </a:xfrm>
        </p:grpSpPr>
        <p:sp>
          <p:nvSpPr>
            <p:cNvPr id="9707" name="Google Shape;9707;p63"/>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3"/>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3"/>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3"/>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3"/>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63"/>
          <p:cNvGrpSpPr/>
          <p:nvPr/>
        </p:nvGrpSpPr>
        <p:grpSpPr>
          <a:xfrm>
            <a:off x="849622" y="3146218"/>
            <a:ext cx="361004" cy="357961"/>
            <a:chOff x="-47529700" y="2342000"/>
            <a:chExt cx="302450" cy="299900"/>
          </a:xfrm>
        </p:grpSpPr>
        <p:sp>
          <p:nvSpPr>
            <p:cNvPr id="9713" name="Google Shape;9713;p63"/>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3"/>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63"/>
          <p:cNvGrpSpPr/>
          <p:nvPr/>
        </p:nvGrpSpPr>
        <p:grpSpPr>
          <a:xfrm>
            <a:off x="851025" y="3645367"/>
            <a:ext cx="358199" cy="272648"/>
            <a:chOff x="-47527350" y="2747625"/>
            <a:chExt cx="300100" cy="228425"/>
          </a:xfrm>
        </p:grpSpPr>
        <p:sp>
          <p:nvSpPr>
            <p:cNvPr id="9716" name="Google Shape;9716;p63"/>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3"/>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3"/>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3"/>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3"/>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3"/>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2" name="Google Shape;9722;p63"/>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3" name="Google Shape;9723;p63"/>
          <p:cNvGrpSpPr/>
          <p:nvPr/>
        </p:nvGrpSpPr>
        <p:grpSpPr>
          <a:xfrm>
            <a:off x="3073924" y="3158422"/>
            <a:ext cx="358229" cy="314961"/>
            <a:chOff x="-45664625" y="2352225"/>
            <a:chExt cx="300125" cy="263875"/>
          </a:xfrm>
        </p:grpSpPr>
        <p:sp>
          <p:nvSpPr>
            <p:cNvPr id="9724" name="Google Shape;9724;p63"/>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3"/>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3"/>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3"/>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3"/>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3"/>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3"/>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63"/>
          <p:cNvGrpSpPr/>
          <p:nvPr/>
        </p:nvGrpSpPr>
        <p:grpSpPr>
          <a:xfrm>
            <a:off x="3073103" y="3592401"/>
            <a:ext cx="359870" cy="357573"/>
            <a:chOff x="-45665400" y="2703250"/>
            <a:chExt cx="301500" cy="299575"/>
          </a:xfrm>
        </p:grpSpPr>
        <p:sp>
          <p:nvSpPr>
            <p:cNvPr id="9732" name="Google Shape;9732;p63"/>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3"/>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3"/>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3"/>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63"/>
          <p:cNvGrpSpPr/>
          <p:nvPr/>
        </p:nvGrpSpPr>
        <p:grpSpPr>
          <a:xfrm>
            <a:off x="2174760" y="4033337"/>
            <a:ext cx="359154" cy="360109"/>
            <a:chOff x="-44528075" y="1982825"/>
            <a:chExt cx="300900" cy="301700"/>
          </a:xfrm>
        </p:grpSpPr>
        <p:sp>
          <p:nvSpPr>
            <p:cNvPr id="9737" name="Google Shape;9737;p63"/>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3"/>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3"/>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3"/>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3"/>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3"/>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3"/>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4" name="Google Shape;9744;p63"/>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5" name="Google Shape;9745;p63"/>
          <p:cNvGrpSpPr/>
          <p:nvPr/>
        </p:nvGrpSpPr>
        <p:grpSpPr>
          <a:xfrm>
            <a:off x="2625923" y="1758885"/>
            <a:ext cx="358199" cy="358229"/>
            <a:chOff x="-49048250" y="2316775"/>
            <a:chExt cx="300100" cy="300125"/>
          </a:xfrm>
        </p:grpSpPr>
        <p:sp>
          <p:nvSpPr>
            <p:cNvPr id="9746" name="Google Shape;9746;p63"/>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3"/>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3"/>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3"/>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0" name="Google Shape;9750;p63"/>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1" name="Google Shape;9751;p63"/>
          <p:cNvGrpSpPr/>
          <p:nvPr/>
        </p:nvGrpSpPr>
        <p:grpSpPr>
          <a:xfrm>
            <a:off x="1290494" y="2699684"/>
            <a:ext cx="360109" cy="358199"/>
            <a:chOff x="-47160325" y="1974175"/>
            <a:chExt cx="301700" cy="300100"/>
          </a:xfrm>
        </p:grpSpPr>
        <p:sp>
          <p:nvSpPr>
            <p:cNvPr id="9752" name="Google Shape;9752;p63"/>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3"/>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63"/>
          <p:cNvGrpSpPr/>
          <p:nvPr/>
        </p:nvGrpSpPr>
        <p:grpSpPr>
          <a:xfrm>
            <a:off x="1290971" y="3146218"/>
            <a:ext cx="359154" cy="359124"/>
            <a:chOff x="-47159525" y="2342000"/>
            <a:chExt cx="300900" cy="300875"/>
          </a:xfrm>
        </p:grpSpPr>
        <p:sp>
          <p:nvSpPr>
            <p:cNvPr id="9755" name="Google Shape;9755;p63"/>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3"/>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3"/>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3"/>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3"/>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63"/>
          <p:cNvGrpSpPr/>
          <p:nvPr/>
        </p:nvGrpSpPr>
        <p:grpSpPr>
          <a:xfrm>
            <a:off x="1291448" y="3603054"/>
            <a:ext cx="358199" cy="359154"/>
            <a:chOff x="-47157950" y="2712175"/>
            <a:chExt cx="300100" cy="300900"/>
          </a:xfrm>
        </p:grpSpPr>
        <p:sp>
          <p:nvSpPr>
            <p:cNvPr id="9761" name="Google Shape;9761;p63"/>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3"/>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3"/>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3"/>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3"/>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3"/>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3"/>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8" name="Google Shape;9768;p63"/>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9" name="Google Shape;9769;p63"/>
          <p:cNvGrpSpPr/>
          <p:nvPr/>
        </p:nvGrpSpPr>
        <p:grpSpPr>
          <a:xfrm>
            <a:off x="3535175" y="3135863"/>
            <a:ext cx="315886" cy="358199"/>
            <a:chOff x="-45278675" y="2333325"/>
            <a:chExt cx="264650" cy="300100"/>
          </a:xfrm>
        </p:grpSpPr>
        <p:sp>
          <p:nvSpPr>
            <p:cNvPr id="9770" name="Google Shape;9770;p63"/>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3"/>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3"/>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3"/>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63"/>
          <p:cNvGrpSpPr/>
          <p:nvPr/>
        </p:nvGrpSpPr>
        <p:grpSpPr>
          <a:xfrm>
            <a:off x="3545500" y="3590820"/>
            <a:ext cx="295237" cy="358229"/>
            <a:chOff x="-45270025" y="2701925"/>
            <a:chExt cx="247350" cy="300125"/>
          </a:xfrm>
        </p:grpSpPr>
        <p:sp>
          <p:nvSpPr>
            <p:cNvPr id="9775" name="Google Shape;9775;p63"/>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3"/>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3"/>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3"/>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9" name="Google Shape;9779;p63"/>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0" name="Google Shape;9780;p63"/>
          <p:cNvGrpSpPr/>
          <p:nvPr/>
        </p:nvGrpSpPr>
        <p:grpSpPr>
          <a:xfrm>
            <a:off x="2209567" y="1743737"/>
            <a:ext cx="307444" cy="366556"/>
            <a:chOff x="2209567" y="1972337"/>
            <a:chExt cx="307444" cy="366556"/>
          </a:xfrm>
        </p:grpSpPr>
        <p:sp>
          <p:nvSpPr>
            <p:cNvPr id="9781" name="Google Shape;9781;p63"/>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3"/>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3"/>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4" name="Google Shape;9784;p63"/>
            <p:cNvGrpSpPr/>
            <p:nvPr/>
          </p:nvGrpSpPr>
          <p:grpSpPr>
            <a:xfrm>
              <a:off x="2209567" y="2078266"/>
              <a:ext cx="307444" cy="260626"/>
              <a:chOff x="1636184" y="2959225"/>
              <a:chExt cx="232666" cy="197250"/>
            </a:xfrm>
          </p:grpSpPr>
          <p:sp>
            <p:nvSpPr>
              <p:cNvPr id="9785" name="Google Shape;9785;p63"/>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3"/>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3"/>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9788" name="Google Shape;9788;p63"/>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9789" name="Google Shape;9789;p63"/>
          <p:cNvGrpSpPr/>
          <p:nvPr/>
        </p:nvGrpSpPr>
        <p:grpSpPr>
          <a:xfrm>
            <a:off x="3577265" y="2235011"/>
            <a:ext cx="258542" cy="365154"/>
            <a:chOff x="-47300587" y="123275"/>
            <a:chExt cx="190975" cy="269725"/>
          </a:xfrm>
        </p:grpSpPr>
        <p:sp>
          <p:nvSpPr>
            <p:cNvPr id="9790" name="Google Shape;9790;p63"/>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3"/>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3"/>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3"/>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3"/>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63"/>
          <p:cNvGrpSpPr/>
          <p:nvPr/>
        </p:nvGrpSpPr>
        <p:grpSpPr>
          <a:xfrm>
            <a:off x="4870788" y="1304201"/>
            <a:ext cx="342328" cy="339793"/>
            <a:chOff x="-13966675" y="1639700"/>
            <a:chExt cx="354450" cy="351825"/>
          </a:xfrm>
        </p:grpSpPr>
        <p:sp>
          <p:nvSpPr>
            <p:cNvPr id="9796" name="Google Shape;9796;p6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1" name="Google Shape;9801;p63"/>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3"/>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3" name="Google Shape;9803;p63"/>
          <p:cNvGrpSpPr/>
          <p:nvPr/>
        </p:nvGrpSpPr>
        <p:grpSpPr>
          <a:xfrm>
            <a:off x="6667277" y="1303887"/>
            <a:ext cx="340034" cy="340420"/>
            <a:chOff x="-12199250" y="1662675"/>
            <a:chExt cx="352075" cy="352475"/>
          </a:xfrm>
        </p:grpSpPr>
        <p:sp>
          <p:nvSpPr>
            <p:cNvPr id="9804" name="Google Shape;9804;p6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63"/>
          <p:cNvGrpSpPr/>
          <p:nvPr/>
        </p:nvGrpSpPr>
        <p:grpSpPr>
          <a:xfrm>
            <a:off x="6666130" y="1710754"/>
            <a:ext cx="342328" cy="342328"/>
            <a:chOff x="-12199250" y="2096250"/>
            <a:chExt cx="354450" cy="354450"/>
          </a:xfrm>
        </p:grpSpPr>
        <p:sp>
          <p:nvSpPr>
            <p:cNvPr id="9808" name="Google Shape;9808;p6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63"/>
          <p:cNvGrpSpPr/>
          <p:nvPr/>
        </p:nvGrpSpPr>
        <p:grpSpPr>
          <a:xfrm>
            <a:off x="6667277" y="2119708"/>
            <a:ext cx="340034" cy="341579"/>
            <a:chOff x="-12199250" y="2530225"/>
            <a:chExt cx="352075" cy="353675"/>
          </a:xfrm>
        </p:grpSpPr>
        <p:sp>
          <p:nvSpPr>
            <p:cNvPr id="9811" name="Google Shape;9811;p6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5" name="Google Shape;9815;p63"/>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6" name="Google Shape;9816;p63"/>
          <p:cNvGrpSpPr/>
          <p:nvPr/>
        </p:nvGrpSpPr>
        <p:grpSpPr>
          <a:xfrm>
            <a:off x="4870788" y="2959488"/>
            <a:ext cx="342328" cy="339310"/>
            <a:chOff x="-10462550" y="2057650"/>
            <a:chExt cx="354450" cy="351325"/>
          </a:xfrm>
        </p:grpSpPr>
        <p:sp>
          <p:nvSpPr>
            <p:cNvPr id="9817" name="Google Shape;9817;p6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9" name="Google Shape;9819;p63"/>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0" name="Google Shape;9820;p63"/>
          <p:cNvGrpSpPr/>
          <p:nvPr/>
        </p:nvGrpSpPr>
        <p:grpSpPr>
          <a:xfrm>
            <a:off x="6649772" y="2551051"/>
            <a:ext cx="375044" cy="340541"/>
            <a:chOff x="-8692750" y="1622100"/>
            <a:chExt cx="388325" cy="352600"/>
          </a:xfrm>
        </p:grpSpPr>
        <p:sp>
          <p:nvSpPr>
            <p:cNvPr id="9821" name="Google Shape;9821;p6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63"/>
          <p:cNvGrpSpPr/>
          <p:nvPr/>
        </p:nvGrpSpPr>
        <p:grpSpPr>
          <a:xfrm>
            <a:off x="5304253" y="1303307"/>
            <a:ext cx="341555" cy="341579"/>
            <a:chOff x="-13529550" y="1639425"/>
            <a:chExt cx="353650" cy="353675"/>
          </a:xfrm>
        </p:grpSpPr>
        <p:sp>
          <p:nvSpPr>
            <p:cNvPr id="9824" name="Google Shape;9824;p6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63"/>
          <p:cNvGrpSpPr/>
          <p:nvPr/>
        </p:nvGrpSpPr>
        <p:grpSpPr>
          <a:xfrm>
            <a:off x="5303106" y="1711889"/>
            <a:ext cx="343849" cy="340058"/>
            <a:chOff x="-13531925" y="2075775"/>
            <a:chExt cx="356025" cy="352100"/>
          </a:xfrm>
        </p:grpSpPr>
        <p:sp>
          <p:nvSpPr>
            <p:cNvPr id="9833" name="Google Shape;9833;p6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63"/>
          <p:cNvGrpSpPr/>
          <p:nvPr/>
        </p:nvGrpSpPr>
        <p:grpSpPr>
          <a:xfrm>
            <a:off x="5304627" y="2120094"/>
            <a:ext cx="340807" cy="340807"/>
            <a:chOff x="-13528775" y="2507400"/>
            <a:chExt cx="352875" cy="352875"/>
          </a:xfrm>
        </p:grpSpPr>
        <p:sp>
          <p:nvSpPr>
            <p:cNvPr id="9836" name="Google Shape;9836;p6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9" name="Google Shape;9839;p63"/>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3"/>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1" name="Google Shape;9841;p63"/>
          <p:cNvGrpSpPr/>
          <p:nvPr/>
        </p:nvGrpSpPr>
        <p:grpSpPr>
          <a:xfrm>
            <a:off x="7140133" y="2119708"/>
            <a:ext cx="308090" cy="341579"/>
            <a:chOff x="-11747150" y="2530225"/>
            <a:chExt cx="319000" cy="353675"/>
          </a:xfrm>
        </p:grpSpPr>
        <p:sp>
          <p:nvSpPr>
            <p:cNvPr id="9842" name="Google Shape;9842;p6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63"/>
          <p:cNvGrpSpPr/>
          <p:nvPr/>
        </p:nvGrpSpPr>
        <p:grpSpPr>
          <a:xfrm>
            <a:off x="5304627" y="2550919"/>
            <a:ext cx="340807" cy="340807"/>
            <a:chOff x="-10027775" y="1622900"/>
            <a:chExt cx="352875" cy="352875"/>
          </a:xfrm>
        </p:grpSpPr>
        <p:sp>
          <p:nvSpPr>
            <p:cNvPr id="9845" name="Google Shape;9845;p6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1" name="Google Shape;9851;p63"/>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2" name="Google Shape;9852;p63"/>
          <p:cNvGrpSpPr/>
          <p:nvPr/>
        </p:nvGrpSpPr>
        <p:grpSpPr>
          <a:xfrm>
            <a:off x="8031595" y="2576583"/>
            <a:ext cx="322553" cy="342328"/>
            <a:chOff x="-10019125" y="2490075"/>
            <a:chExt cx="333975" cy="354450"/>
          </a:xfrm>
        </p:grpSpPr>
        <p:sp>
          <p:nvSpPr>
            <p:cNvPr id="9853" name="Google Shape;9853;p6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63"/>
          <p:cNvGrpSpPr/>
          <p:nvPr/>
        </p:nvGrpSpPr>
        <p:grpSpPr>
          <a:xfrm>
            <a:off x="6661180" y="2957593"/>
            <a:ext cx="352227" cy="343100"/>
            <a:chOff x="-8684100" y="2032450"/>
            <a:chExt cx="364700" cy="355250"/>
          </a:xfrm>
        </p:grpSpPr>
        <p:sp>
          <p:nvSpPr>
            <p:cNvPr id="9858" name="Google Shape;9858;p6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63"/>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63"/>
          <p:cNvGrpSpPr/>
          <p:nvPr/>
        </p:nvGrpSpPr>
        <p:grpSpPr>
          <a:xfrm>
            <a:off x="5752039" y="1711056"/>
            <a:ext cx="343849" cy="341724"/>
            <a:chOff x="-13095575" y="2073400"/>
            <a:chExt cx="356025" cy="353825"/>
          </a:xfrm>
        </p:grpSpPr>
        <p:sp>
          <p:nvSpPr>
            <p:cNvPr id="9863" name="Google Shape;9863;p6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1" name="Google Shape;9871;p63"/>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2" name="Google Shape;9872;p63"/>
          <p:cNvGrpSpPr/>
          <p:nvPr/>
        </p:nvGrpSpPr>
        <p:grpSpPr>
          <a:xfrm>
            <a:off x="7576787" y="1302885"/>
            <a:ext cx="343100" cy="342424"/>
            <a:chOff x="-11332875" y="1660700"/>
            <a:chExt cx="355250" cy="354550"/>
          </a:xfrm>
        </p:grpSpPr>
        <p:sp>
          <p:nvSpPr>
            <p:cNvPr id="9873" name="Google Shape;9873;p6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7" name="Google Shape;9877;p63"/>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3"/>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9" name="Google Shape;9879;p63"/>
          <p:cNvGrpSpPr/>
          <p:nvPr/>
        </p:nvGrpSpPr>
        <p:grpSpPr>
          <a:xfrm>
            <a:off x="5774096" y="2549397"/>
            <a:ext cx="299736" cy="343849"/>
            <a:chOff x="-9570950" y="1622100"/>
            <a:chExt cx="310350" cy="356025"/>
          </a:xfrm>
        </p:grpSpPr>
        <p:sp>
          <p:nvSpPr>
            <p:cNvPr id="9880" name="Google Shape;9880;p6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63"/>
          <p:cNvGrpSpPr/>
          <p:nvPr/>
        </p:nvGrpSpPr>
        <p:grpSpPr>
          <a:xfrm>
            <a:off x="5752800" y="2958353"/>
            <a:ext cx="342328" cy="341579"/>
            <a:chOff x="-9594575" y="2056875"/>
            <a:chExt cx="354450" cy="353675"/>
          </a:xfrm>
        </p:grpSpPr>
        <p:sp>
          <p:nvSpPr>
            <p:cNvPr id="9883" name="Google Shape;9883;p6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6" name="Google Shape;9886;p63"/>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7" name="Google Shape;9887;p63"/>
          <p:cNvGrpSpPr/>
          <p:nvPr/>
        </p:nvGrpSpPr>
        <p:grpSpPr>
          <a:xfrm>
            <a:off x="6208482" y="1303693"/>
            <a:ext cx="342328" cy="340807"/>
            <a:chOff x="-12661600" y="1640225"/>
            <a:chExt cx="354450" cy="352875"/>
          </a:xfrm>
        </p:grpSpPr>
        <p:sp>
          <p:nvSpPr>
            <p:cNvPr id="9888" name="Google Shape;9888;p6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63"/>
          <p:cNvGrpSpPr/>
          <p:nvPr/>
        </p:nvGrpSpPr>
        <p:grpSpPr>
          <a:xfrm>
            <a:off x="6208857" y="1732231"/>
            <a:ext cx="341579" cy="299374"/>
            <a:chOff x="-12660025" y="2096250"/>
            <a:chExt cx="353675" cy="309975"/>
          </a:xfrm>
        </p:grpSpPr>
        <p:sp>
          <p:nvSpPr>
            <p:cNvPr id="9892" name="Google Shape;9892;p6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3"/>
          <p:cNvGrpSpPr/>
          <p:nvPr/>
        </p:nvGrpSpPr>
        <p:grpSpPr>
          <a:xfrm>
            <a:off x="6207335" y="2119527"/>
            <a:ext cx="344622" cy="341941"/>
            <a:chOff x="-12663175" y="2506800"/>
            <a:chExt cx="356825" cy="354050"/>
          </a:xfrm>
        </p:grpSpPr>
        <p:sp>
          <p:nvSpPr>
            <p:cNvPr id="9899" name="Google Shape;9899;p6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63"/>
          <p:cNvGrpSpPr/>
          <p:nvPr/>
        </p:nvGrpSpPr>
        <p:grpSpPr>
          <a:xfrm>
            <a:off x="8022468" y="1303307"/>
            <a:ext cx="340807" cy="341579"/>
            <a:chOff x="-10896525" y="1663050"/>
            <a:chExt cx="352875" cy="353675"/>
          </a:xfrm>
        </p:grpSpPr>
        <p:sp>
          <p:nvSpPr>
            <p:cNvPr id="9904" name="Google Shape;9904;p6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6" name="Google Shape;9906;p63"/>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7" name="Google Shape;9907;p63"/>
          <p:cNvGrpSpPr/>
          <p:nvPr/>
        </p:nvGrpSpPr>
        <p:grpSpPr>
          <a:xfrm>
            <a:off x="8022082" y="2130742"/>
            <a:ext cx="341579" cy="319511"/>
            <a:chOff x="-10898100" y="2542050"/>
            <a:chExt cx="353675" cy="330825"/>
          </a:xfrm>
        </p:grpSpPr>
        <p:sp>
          <p:nvSpPr>
            <p:cNvPr id="9908" name="Google Shape;9908;p6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63"/>
          <p:cNvGrpSpPr/>
          <p:nvPr/>
        </p:nvGrpSpPr>
        <p:grpSpPr>
          <a:xfrm>
            <a:off x="6209617" y="2551607"/>
            <a:ext cx="340058" cy="339430"/>
            <a:chOff x="-9157450" y="1622750"/>
            <a:chExt cx="352100" cy="351450"/>
          </a:xfrm>
        </p:grpSpPr>
        <p:sp>
          <p:nvSpPr>
            <p:cNvPr id="9915" name="Google Shape;9915;p6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63"/>
          <p:cNvGrpSpPr/>
          <p:nvPr/>
        </p:nvGrpSpPr>
        <p:grpSpPr>
          <a:xfrm>
            <a:off x="6247658" y="2959874"/>
            <a:ext cx="263977" cy="338537"/>
            <a:chOff x="-9119650" y="2056875"/>
            <a:chExt cx="273325" cy="350525"/>
          </a:xfrm>
        </p:grpSpPr>
        <p:sp>
          <p:nvSpPr>
            <p:cNvPr id="9918" name="Google Shape;9918;p6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0" name="Google Shape;9920;p63"/>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3"/>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2" name="Google Shape;9922;p63"/>
          <p:cNvGrpSpPr/>
          <p:nvPr/>
        </p:nvGrpSpPr>
        <p:grpSpPr>
          <a:xfrm>
            <a:off x="7576790" y="2989279"/>
            <a:ext cx="343094" cy="341569"/>
            <a:chOff x="6001575" y="3119050"/>
            <a:chExt cx="315025" cy="313625"/>
          </a:xfrm>
        </p:grpSpPr>
        <p:sp>
          <p:nvSpPr>
            <p:cNvPr id="9923" name="Google Shape;9923;p6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28" name="Shape 9928"/>
        <p:cNvGrpSpPr/>
        <p:nvPr/>
      </p:nvGrpSpPr>
      <p:grpSpPr>
        <a:xfrm>
          <a:off x="0" y="0"/>
          <a:ext cx="0" cy="0"/>
          <a:chOff x="0" y="0"/>
          <a:chExt cx="0" cy="0"/>
        </a:xfrm>
      </p:grpSpPr>
      <p:sp>
        <p:nvSpPr>
          <p:cNvPr id="9929" name="Google Shape;9929;p64"/>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0" name="Google Shape;9930;p64"/>
          <p:cNvGrpSpPr/>
          <p:nvPr/>
        </p:nvGrpSpPr>
        <p:grpSpPr>
          <a:xfrm>
            <a:off x="829227" y="2273195"/>
            <a:ext cx="476329" cy="476213"/>
            <a:chOff x="-21298675" y="2414425"/>
            <a:chExt cx="306400" cy="306325"/>
          </a:xfrm>
        </p:grpSpPr>
        <p:sp>
          <p:nvSpPr>
            <p:cNvPr id="9931" name="Google Shape;9931;p64"/>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4"/>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4"/>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64"/>
          <p:cNvGrpSpPr/>
          <p:nvPr/>
        </p:nvGrpSpPr>
        <p:grpSpPr>
          <a:xfrm>
            <a:off x="828605" y="2865128"/>
            <a:ext cx="477573" cy="445432"/>
            <a:chOff x="-21299475" y="2798025"/>
            <a:chExt cx="307200" cy="286525"/>
          </a:xfrm>
        </p:grpSpPr>
        <p:sp>
          <p:nvSpPr>
            <p:cNvPr id="9935" name="Google Shape;9935;p64"/>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4"/>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4"/>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4"/>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4"/>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4"/>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4"/>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4"/>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4"/>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4"/>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4"/>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7" name="Google Shape;9947;p64"/>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4"/>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4"/>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0" name="Google Shape;9950;p64"/>
          <p:cNvGrpSpPr/>
          <p:nvPr/>
        </p:nvGrpSpPr>
        <p:grpSpPr>
          <a:xfrm>
            <a:off x="6697960" y="1688917"/>
            <a:ext cx="413912" cy="472676"/>
            <a:chOff x="-17545650" y="2051350"/>
            <a:chExt cx="266250" cy="304050"/>
          </a:xfrm>
        </p:grpSpPr>
        <p:sp>
          <p:nvSpPr>
            <p:cNvPr id="9951" name="Google Shape;9951;p64"/>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4"/>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4"/>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4"/>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5" name="Google Shape;9955;p64"/>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6" name="Google Shape;9956;p64"/>
          <p:cNvGrpSpPr/>
          <p:nvPr/>
        </p:nvGrpSpPr>
        <p:grpSpPr>
          <a:xfrm>
            <a:off x="6668578" y="2865574"/>
            <a:ext cx="472676" cy="444538"/>
            <a:chOff x="-17565350" y="2809825"/>
            <a:chExt cx="304050" cy="285950"/>
          </a:xfrm>
        </p:grpSpPr>
        <p:sp>
          <p:nvSpPr>
            <p:cNvPr id="9957" name="Google Shape;9957;p64"/>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4"/>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4"/>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4"/>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4"/>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2" name="Google Shape;9962;p64"/>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4"/>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4"/>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5" name="Google Shape;9965;p64"/>
          <p:cNvGrpSpPr/>
          <p:nvPr/>
        </p:nvGrpSpPr>
        <p:grpSpPr>
          <a:xfrm>
            <a:off x="1441487" y="2850904"/>
            <a:ext cx="416283" cy="473881"/>
            <a:chOff x="-20904875" y="2788575"/>
            <a:chExt cx="267775" cy="304825"/>
          </a:xfrm>
        </p:grpSpPr>
        <p:sp>
          <p:nvSpPr>
            <p:cNvPr id="9966" name="Google Shape;9966;p64"/>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4"/>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64"/>
          <p:cNvGrpSpPr/>
          <p:nvPr/>
        </p:nvGrpSpPr>
        <p:grpSpPr>
          <a:xfrm>
            <a:off x="4381902" y="2275564"/>
            <a:ext cx="360045" cy="471471"/>
            <a:chOff x="-19006700" y="2434925"/>
            <a:chExt cx="231600" cy="303275"/>
          </a:xfrm>
        </p:grpSpPr>
        <p:sp>
          <p:nvSpPr>
            <p:cNvPr id="9969" name="Google Shape;9969;p64"/>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4"/>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4"/>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4"/>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3" name="Google Shape;9973;p64"/>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4"/>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5" name="Google Shape;9975;p64"/>
          <p:cNvGrpSpPr/>
          <p:nvPr/>
        </p:nvGrpSpPr>
        <p:grpSpPr>
          <a:xfrm>
            <a:off x="7260501" y="2289051"/>
            <a:ext cx="473881" cy="444499"/>
            <a:chOff x="-17190425" y="2435725"/>
            <a:chExt cx="304825" cy="285925"/>
          </a:xfrm>
        </p:grpSpPr>
        <p:sp>
          <p:nvSpPr>
            <p:cNvPr id="9976" name="Google Shape;9976;p64"/>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4"/>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4"/>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9" name="Google Shape;9979;p64"/>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0" name="Google Shape;9980;p64"/>
          <p:cNvGrpSpPr/>
          <p:nvPr/>
        </p:nvGrpSpPr>
        <p:grpSpPr>
          <a:xfrm>
            <a:off x="4915227" y="3444650"/>
            <a:ext cx="476329" cy="475086"/>
            <a:chOff x="-15719925" y="2416825"/>
            <a:chExt cx="306400" cy="305600"/>
          </a:xfrm>
        </p:grpSpPr>
        <p:sp>
          <p:nvSpPr>
            <p:cNvPr id="9981" name="Google Shape;9981;p64"/>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4"/>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4"/>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4" name="Google Shape;9984;p64"/>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4"/>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6" name="Google Shape;9986;p64"/>
          <p:cNvGrpSpPr/>
          <p:nvPr/>
        </p:nvGrpSpPr>
        <p:grpSpPr>
          <a:xfrm>
            <a:off x="2001521" y="2851506"/>
            <a:ext cx="479983" cy="472676"/>
            <a:chOff x="-20550425" y="2789350"/>
            <a:chExt cx="308750" cy="304050"/>
          </a:xfrm>
        </p:grpSpPr>
        <p:sp>
          <p:nvSpPr>
            <p:cNvPr id="9987" name="Google Shape;9987;p64"/>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4"/>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64"/>
          <p:cNvGrpSpPr/>
          <p:nvPr/>
        </p:nvGrpSpPr>
        <p:grpSpPr>
          <a:xfrm>
            <a:off x="4916888" y="1688158"/>
            <a:ext cx="473920" cy="474192"/>
            <a:chOff x="-18666450" y="2059825"/>
            <a:chExt cx="304850" cy="305025"/>
          </a:xfrm>
        </p:grpSpPr>
        <p:sp>
          <p:nvSpPr>
            <p:cNvPr id="9990" name="Google Shape;9990;p64"/>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4"/>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64"/>
          <p:cNvGrpSpPr/>
          <p:nvPr/>
        </p:nvGrpSpPr>
        <p:grpSpPr>
          <a:xfrm>
            <a:off x="4916286" y="2275584"/>
            <a:ext cx="475125" cy="471432"/>
            <a:chOff x="-18668025" y="2435725"/>
            <a:chExt cx="305625" cy="303250"/>
          </a:xfrm>
        </p:grpSpPr>
        <p:sp>
          <p:nvSpPr>
            <p:cNvPr id="9993" name="Google Shape;9993;p64"/>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4"/>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64"/>
          <p:cNvGrpSpPr/>
          <p:nvPr/>
        </p:nvGrpSpPr>
        <p:grpSpPr>
          <a:xfrm>
            <a:off x="4915683" y="2850902"/>
            <a:ext cx="476329" cy="473881"/>
            <a:chOff x="-18668800" y="2807475"/>
            <a:chExt cx="306400" cy="304825"/>
          </a:xfrm>
        </p:grpSpPr>
        <p:sp>
          <p:nvSpPr>
            <p:cNvPr id="9996" name="Google Shape;9996;p64"/>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4"/>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4"/>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4"/>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4"/>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4"/>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4"/>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4"/>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4"/>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64"/>
          <p:cNvGrpSpPr/>
          <p:nvPr/>
        </p:nvGrpSpPr>
        <p:grpSpPr>
          <a:xfrm>
            <a:off x="7869652" y="1687693"/>
            <a:ext cx="416361" cy="475125"/>
            <a:chOff x="-16798200" y="2050575"/>
            <a:chExt cx="267825" cy="305625"/>
          </a:xfrm>
        </p:grpSpPr>
        <p:sp>
          <p:nvSpPr>
            <p:cNvPr id="10006" name="Google Shape;10006;p64"/>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4"/>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4"/>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4"/>
          <p:cNvGrpSpPr/>
          <p:nvPr/>
        </p:nvGrpSpPr>
        <p:grpSpPr>
          <a:xfrm>
            <a:off x="7840270" y="2852127"/>
            <a:ext cx="475125" cy="471432"/>
            <a:chOff x="-16817100" y="2801175"/>
            <a:chExt cx="305625" cy="303250"/>
          </a:xfrm>
        </p:grpSpPr>
        <p:sp>
          <p:nvSpPr>
            <p:cNvPr id="10010" name="Google Shape;10010;p64"/>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4"/>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4"/>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4"/>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4"/>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4"/>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4"/>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4"/>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64"/>
          <p:cNvGrpSpPr/>
          <p:nvPr/>
        </p:nvGrpSpPr>
        <p:grpSpPr>
          <a:xfrm>
            <a:off x="7247390" y="3444614"/>
            <a:ext cx="476329" cy="475125"/>
            <a:chOff x="-15717575" y="2786200"/>
            <a:chExt cx="306400" cy="305625"/>
          </a:xfrm>
        </p:grpSpPr>
        <p:sp>
          <p:nvSpPr>
            <p:cNvPr id="10019" name="Google Shape;10019;p64"/>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4"/>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4"/>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4"/>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4"/>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4"/>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4"/>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64"/>
          <p:cNvGrpSpPr/>
          <p:nvPr/>
        </p:nvGrpSpPr>
        <p:grpSpPr>
          <a:xfrm>
            <a:off x="2584963" y="1688296"/>
            <a:ext cx="475125" cy="473920"/>
            <a:chOff x="-20173175" y="2038750"/>
            <a:chExt cx="305625" cy="304850"/>
          </a:xfrm>
        </p:grpSpPr>
        <p:sp>
          <p:nvSpPr>
            <p:cNvPr id="10027" name="Google Shape;10027;p64"/>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4"/>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9" name="Google Shape;10029;p64"/>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0" name="Google Shape;10030;p64"/>
          <p:cNvGrpSpPr/>
          <p:nvPr/>
        </p:nvGrpSpPr>
        <p:grpSpPr>
          <a:xfrm>
            <a:off x="2586187" y="2850282"/>
            <a:ext cx="472676" cy="475125"/>
            <a:chOff x="-20173175" y="2787775"/>
            <a:chExt cx="304050" cy="305625"/>
          </a:xfrm>
        </p:grpSpPr>
        <p:sp>
          <p:nvSpPr>
            <p:cNvPr id="10031" name="Google Shape;10031;p64"/>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4"/>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4"/>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4"/>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4"/>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4"/>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4"/>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64"/>
          <p:cNvGrpSpPr/>
          <p:nvPr/>
        </p:nvGrpSpPr>
        <p:grpSpPr>
          <a:xfrm>
            <a:off x="5511171" y="2275564"/>
            <a:ext cx="473881" cy="471471"/>
            <a:chOff x="-18294675" y="2434925"/>
            <a:chExt cx="304825" cy="303275"/>
          </a:xfrm>
        </p:grpSpPr>
        <p:sp>
          <p:nvSpPr>
            <p:cNvPr id="10039" name="Google Shape;10039;p64"/>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4"/>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4"/>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64"/>
          <p:cNvGrpSpPr/>
          <p:nvPr/>
        </p:nvGrpSpPr>
        <p:grpSpPr>
          <a:xfrm>
            <a:off x="5567487" y="2852107"/>
            <a:ext cx="361250" cy="471471"/>
            <a:chOff x="-18258450" y="2809825"/>
            <a:chExt cx="232375" cy="303275"/>
          </a:xfrm>
        </p:grpSpPr>
        <p:sp>
          <p:nvSpPr>
            <p:cNvPr id="10043" name="Google Shape;10043;p64"/>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4"/>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4"/>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6" name="Google Shape;10046;p64"/>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7" name="Google Shape;10047;p64"/>
          <p:cNvGrpSpPr/>
          <p:nvPr/>
        </p:nvGrpSpPr>
        <p:grpSpPr>
          <a:xfrm>
            <a:off x="3777686" y="3445233"/>
            <a:ext cx="415117" cy="473920"/>
            <a:chOff x="-16422500" y="2425450"/>
            <a:chExt cx="267025" cy="304850"/>
          </a:xfrm>
        </p:grpSpPr>
        <p:sp>
          <p:nvSpPr>
            <p:cNvPr id="10048" name="Google Shape;10048;p64"/>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4"/>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4"/>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64"/>
          <p:cNvGrpSpPr/>
          <p:nvPr/>
        </p:nvGrpSpPr>
        <p:grpSpPr>
          <a:xfrm>
            <a:off x="6080447" y="3445838"/>
            <a:ext cx="473920" cy="472676"/>
            <a:chOff x="-16442200" y="2801175"/>
            <a:chExt cx="304850" cy="304050"/>
          </a:xfrm>
        </p:grpSpPr>
        <p:sp>
          <p:nvSpPr>
            <p:cNvPr id="10052" name="Google Shape;10052;p64"/>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4"/>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4"/>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5" name="Google Shape;10055;p64"/>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4"/>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7" name="Google Shape;10057;p64"/>
          <p:cNvGrpSpPr/>
          <p:nvPr/>
        </p:nvGrpSpPr>
        <p:grpSpPr>
          <a:xfrm>
            <a:off x="3156161" y="2276343"/>
            <a:ext cx="481265" cy="469917"/>
            <a:chOff x="-19802200" y="2416025"/>
            <a:chExt cx="309575" cy="302275"/>
          </a:xfrm>
        </p:grpSpPr>
        <p:sp>
          <p:nvSpPr>
            <p:cNvPr id="10058" name="Google Shape;10058;p64"/>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4"/>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4"/>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4"/>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4"/>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4"/>
          <p:cNvGrpSpPr/>
          <p:nvPr/>
        </p:nvGrpSpPr>
        <p:grpSpPr>
          <a:xfrm>
            <a:off x="3159232" y="2851506"/>
            <a:ext cx="475125" cy="472676"/>
            <a:chOff x="-19801400" y="2788575"/>
            <a:chExt cx="305625" cy="304050"/>
          </a:xfrm>
        </p:grpSpPr>
        <p:sp>
          <p:nvSpPr>
            <p:cNvPr id="10064" name="Google Shape;10064;p64"/>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4"/>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4"/>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4"/>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4"/>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4"/>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4"/>
          <p:cNvGrpSpPr/>
          <p:nvPr/>
        </p:nvGrpSpPr>
        <p:grpSpPr>
          <a:xfrm>
            <a:off x="6114308" y="1688916"/>
            <a:ext cx="422463" cy="472676"/>
            <a:chOff x="-17903225" y="2060800"/>
            <a:chExt cx="271750" cy="304050"/>
          </a:xfrm>
        </p:grpSpPr>
        <p:sp>
          <p:nvSpPr>
            <p:cNvPr id="10071" name="Google Shape;10071;p64"/>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4"/>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4"/>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64"/>
          <p:cNvGrpSpPr/>
          <p:nvPr/>
        </p:nvGrpSpPr>
        <p:grpSpPr>
          <a:xfrm>
            <a:off x="6088599" y="2274962"/>
            <a:ext cx="473881" cy="472676"/>
            <a:chOff x="-17918975" y="2435725"/>
            <a:chExt cx="304825" cy="304050"/>
          </a:xfrm>
        </p:grpSpPr>
        <p:sp>
          <p:nvSpPr>
            <p:cNvPr id="10075" name="Google Shape;10075;p64"/>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4"/>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64"/>
          <p:cNvGrpSpPr/>
          <p:nvPr/>
        </p:nvGrpSpPr>
        <p:grpSpPr>
          <a:xfrm>
            <a:off x="6117359" y="2852729"/>
            <a:ext cx="416361" cy="470228"/>
            <a:chOff x="-17899300" y="2810625"/>
            <a:chExt cx="267825" cy="302475"/>
          </a:xfrm>
        </p:grpSpPr>
        <p:sp>
          <p:nvSpPr>
            <p:cNvPr id="10078" name="Google Shape;10078;p64"/>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4"/>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4"/>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4"/>
          <p:cNvGrpSpPr/>
          <p:nvPr/>
        </p:nvGrpSpPr>
        <p:grpSpPr>
          <a:xfrm>
            <a:off x="2023212" y="3461166"/>
            <a:ext cx="472676" cy="442089"/>
            <a:chOff x="-16066500" y="2060800"/>
            <a:chExt cx="304050" cy="284375"/>
          </a:xfrm>
        </p:grpSpPr>
        <p:sp>
          <p:nvSpPr>
            <p:cNvPr id="10082" name="Google Shape;10082;p64"/>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4"/>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4"/>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4"/>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4"/>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7" name="Google Shape;10087;p64"/>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4"/>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4"/>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0" name="Google Shape;10090;p64"/>
          <p:cNvGrpSpPr/>
          <p:nvPr/>
        </p:nvGrpSpPr>
        <p:grpSpPr>
          <a:xfrm>
            <a:off x="7907919" y="2297751"/>
            <a:ext cx="368362" cy="419314"/>
            <a:chOff x="4995050" y="3245650"/>
            <a:chExt cx="236950" cy="269725"/>
          </a:xfrm>
        </p:grpSpPr>
        <p:sp>
          <p:nvSpPr>
            <p:cNvPr id="10091" name="Google Shape;10091;p64"/>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4"/>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4"/>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64"/>
            <p:cNvGrpSpPr/>
            <p:nvPr/>
          </p:nvGrpSpPr>
          <p:grpSpPr>
            <a:xfrm>
              <a:off x="4995050" y="3245650"/>
              <a:ext cx="236950" cy="269725"/>
              <a:chOff x="4995050" y="3245650"/>
              <a:chExt cx="236950" cy="269725"/>
            </a:xfrm>
          </p:grpSpPr>
          <p:sp>
            <p:nvSpPr>
              <p:cNvPr id="10095" name="Google Shape;10095;p64"/>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4"/>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7" name="Google Shape;10097;p64"/>
          <p:cNvGrpSpPr/>
          <p:nvPr/>
        </p:nvGrpSpPr>
        <p:grpSpPr>
          <a:xfrm>
            <a:off x="5507712" y="1689744"/>
            <a:ext cx="483749" cy="481292"/>
            <a:chOff x="4724650" y="2885700"/>
            <a:chExt cx="270750" cy="269375"/>
          </a:xfrm>
        </p:grpSpPr>
        <p:sp>
          <p:nvSpPr>
            <p:cNvPr id="10098" name="Google Shape;10098;p64"/>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4"/>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4"/>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4"/>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4"/>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4"/>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4"/>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64"/>
          <p:cNvGrpSpPr/>
          <p:nvPr/>
        </p:nvGrpSpPr>
        <p:grpSpPr>
          <a:xfrm>
            <a:off x="4374817" y="1683870"/>
            <a:ext cx="389425" cy="467822"/>
            <a:chOff x="4459350" y="2882125"/>
            <a:chExt cx="228375" cy="274350"/>
          </a:xfrm>
        </p:grpSpPr>
        <p:sp>
          <p:nvSpPr>
            <p:cNvPr id="10106" name="Google Shape;10106;p64"/>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4"/>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4"/>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4"/>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4"/>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111" name="Google Shape;10111;p64"/>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112" name="Google Shape;10112;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16" name="Shape 10116"/>
        <p:cNvGrpSpPr/>
        <p:nvPr/>
      </p:nvGrpSpPr>
      <p:grpSpPr>
        <a:xfrm>
          <a:off x="0" y="0"/>
          <a:ext cx="0" cy="0"/>
          <a:chOff x="0" y="0"/>
          <a:chExt cx="0" cy="0"/>
        </a:xfrm>
      </p:grpSpPr>
      <p:sp>
        <p:nvSpPr>
          <p:cNvPr id="10117" name="Google Shape;10117;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118" name="Google Shape;10118;p65"/>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9" name="Google Shape;10119;p65"/>
          <p:cNvGrpSpPr/>
          <p:nvPr/>
        </p:nvGrpSpPr>
        <p:grpSpPr>
          <a:xfrm>
            <a:off x="835580" y="2140412"/>
            <a:ext cx="426462" cy="420796"/>
            <a:chOff x="-6713450" y="2397900"/>
            <a:chExt cx="295375" cy="291450"/>
          </a:xfrm>
        </p:grpSpPr>
        <p:sp>
          <p:nvSpPr>
            <p:cNvPr id="10120" name="Google Shape;10120;p65"/>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5"/>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65"/>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3" name="Google Shape;10123;p65"/>
          <p:cNvGrpSpPr/>
          <p:nvPr/>
        </p:nvGrpSpPr>
        <p:grpSpPr>
          <a:xfrm>
            <a:off x="3540341" y="1631401"/>
            <a:ext cx="423069" cy="420507"/>
            <a:chOff x="-4932650" y="2046625"/>
            <a:chExt cx="293025" cy="291250"/>
          </a:xfrm>
        </p:grpSpPr>
        <p:sp>
          <p:nvSpPr>
            <p:cNvPr id="10124" name="Google Shape;10124;p65"/>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5"/>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6" name="Google Shape;10126;p65"/>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7" name="Google Shape;10127;p65"/>
          <p:cNvGrpSpPr/>
          <p:nvPr/>
        </p:nvGrpSpPr>
        <p:grpSpPr>
          <a:xfrm>
            <a:off x="3552272" y="2660957"/>
            <a:ext cx="423069" cy="420796"/>
            <a:chOff x="-4931075" y="2765725"/>
            <a:chExt cx="293025" cy="291450"/>
          </a:xfrm>
        </p:grpSpPr>
        <p:sp>
          <p:nvSpPr>
            <p:cNvPr id="10128" name="Google Shape;10128;p65"/>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5"/>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65"/>
          <p:cNvGrpSpPr/>
          <p:nvPr/>
        </p:nvGrpSpPr>
        <p:grpSpPr>
          <a:xfrm>
            <a:off x="6257840" y="1656289"/>
            <a:ext cx="420796" cy="370732"/>
            <a:chOff x="-3137650" y="2067900"/>
            <a:chExt cx="291450" cy="256775"/>
          </a:xfrm>
        </p:grpSpPr>
        <p:sp>
          <p:nvSpPr>
            <p:cNvPr id="10131" name="Google Shape;10131;p65"/>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5"/>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5"/>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65"/>
          <p:cNvGrpSpPr/>
          <p:nvPr/>
        </p:nvGrpSpPr>
        <p:grpSpPr>
          <a:xfrm>
            <a:off x="6257840" y="2139926"/>
            <a:ext cx="420796" cy="421770"/>
            <a:chOff x="-3137650" y="2408950"/>
            <a:chExt cx="291450" cy="292125"/>
          </a:xfrm>
        </p:grpSpPr>
        <p:sp>
          <p:nvSpPr>
            <p:cNvPr id="10135" name="Google Shape;10135;p65"/>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5"/>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5"/>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5"/>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5"/>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65"/>
          <p:cNvGrpSpPr/>
          <p:nvPr/>
        </p:nvGrpSpPr>
        <p:grpSpPr>
          <a:xfrm>
            <a:off x="6269771" y="2685412"/>
            <a:ext cx="420796" cy="371887"/>
            <a:chOff x="-3137650" y="2787000"/>
            <a:chExt cx="291450" cy="257575"/>
          </a:xfrm>
        </p:grpSpPr>
        <p:sp>
          <p:nvSpPr>
            <p:cNvPr id="10141" name="Google Shape;10141;p65"/>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5"/>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5"/>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5"/>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5"/>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5"/>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5"/>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5"/>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9" name="Google Shape;10149;p65"/>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5"/>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5"/>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2" name="Google Shape;10152;p65"/>
          <p:cNvGrpSpPr/>
          <p:nvPr/>
        </p:nvGrpSpPr>
        <p:grpSpPr>
          <a:xfrm>
            <a:off x="1387948" y="2660397"/>
            <a:ext cx="421914" cy="421914"/>
            <a:chOff x="-6354300" y="2757075"/>
            <a:chExt cx="292225" cy="292225"/>
          </a:xfrm>
        </p:grpSpPr>
        <p:sp>
          <p:nvSpPr>
            <p:cNvPr id="10153" name="Google Shape;10153;p65"/>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5"/>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5"/>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5"/>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65"/>
          <p:cNvGrpSpPr/>
          <p:nvPr/>
        </p:nvGrpSpPr>
        <p:grpSpPr>
          <a:xfrm>
            <a:off x="4081951" y="1629560"/>
            <a:ext cx="424188" cy="424188"/>
            <a:chOff x="-4573475" y="2045850"/>
            <a:chExt cx="293800" cy="293800"/>
          </a:xfrm>
        </p:grpSpPr>
        <p:sp>
          <p:nvSpPr>
            <p:cNvPr id="10158" name="Google Shape;10158;p65"/>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5"/>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65"/>
          <p:cNvGrpSpPr/>
          <p:nvPr/>
        </p:nvGrpSpPr>
        <p:grpSpPr>
          <a:xfrm>
            <a:off x="4081374" y="2138699"/>
            <a:ext cx="425343" cy="424225"/>
            <a:chOff x="-4570325" y="2405775"/>
            <a:chExt cx="294600" cy="293825"/>
          </a:xfrm>
        </p:grpSpPr>
        <p:sp>
          <p:nvSpPr>
            <p:cNvPr id="10161" name="Google Shape;10161;p65"/>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5"/>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65"/>
          <p:cNvGrpSpPr/>
          <p:nvPr/>
        </p:nvGrpSpPr>
        <p:grpSpPr>
          <a:xfrm>
            <a:off x="4094442" y="2659838"/>
            <a:ext cx="423069" cy="423033"/>
            <a:chOff x="-4572700" y="2764950"/>
            <a:chExt cx="293025" cy="293000"/>
          </a:xfrm>
        </p:grpSpPr>
        <p:sp>
          <p:nvSpPr>
            <p:cNvPr id="10164" name="Google Shape;10164;p65"/>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5"/>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5"/>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5"/>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5"/>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65"/>
          <p:cNvGrpSpPr/>
          <p:nvPr/>
        </p:nvGrpSpPr>
        <p:grpSpPr>
          <a:xfrm>
            <a:off x="6813205" y="1631239"/>
            <a:ext cx="414840" cy="420832"/>
            <a:chOff x="-2777700" y="2049775"/>
            <a:chExt cx="287325" cy="291475"/>
          </a:xfrm>
        </p:grpSpPr>
        <p:sp>
          <p:nvSpPr>
            <p:cNvPr id="10170" name="Google Shape;10170;p65"/>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5"/>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5"/>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65"/>
          <p:cNvGrpSpPr/>
          <p:nvPr/>
        </p:nvGrpSpPr>
        <p:grpSpPr>
          <a:xfrm>
            <a:off x="6809667" y="2140431"/>
            <a:ext cx="421914" cy="420759"/>
            <a:chOff x="-2571737" y="2403625"/>
            <a:chExt cx="292225" cy="291425"/>
          </a:xfrm>
        </p:grpSpPr>
        <p:sp>
          <p:nvSpPr>
            <p:cNvPr id="10174" name="Google Shape;10174;p65"/>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5"/>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5"/>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5"/>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5"/>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5"/>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5"/>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65"/>
          <p:cNvGrpSpPr/>
          <p:nvPr/>
        </p:nvGrpSpPr>
        <p:grpSpPr>
          <a:xfrm>
            <a:off x="6809667" y="2661534"/>
            <a:ext cx="421914" cy="419640"/>
            <a:chOff x="-2571737" y="2764550"/>
            <a:chExt cx="292225" cy="290650"/>
          </a:xfrm>
        </p:grpSpPr>
        <p:sp>
          <p:nvSpPr>
            <p:cNvPr id="10182" name="Google Shape;10182;p65"/>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5"/>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5"/>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65"/>
          <p:cNvGrpSpPr/>
          <p:nvPr/>
        </p:nvGrpSpPr>
        <p:grpSpPr>
          <a:xfrm>
            <a:off x="3009168" y="3230538"/>
            <a:ext cx="421914" cy="423864"/>
            <a:chOff x="-1333975" y="2365850"/>
            <a:chExt cx="292225" cy="293575"/>
          </a:xfrm>
        </p:grpSpPr>
        <p:sp>
          <p:nvSpPr>
            <p:cNvPr id="10186" name="Google Shape;10186;p65"/>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5"/>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5"/>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5"/>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5"/>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5"/>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5"/>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5"/>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5"/>
          <p:cNvGrpSpPr/>
          <p:nvPr/>
        </p:nvGrpSpPr>
        <p:grpSpPr>
          <a:xfrm>
            <a:off x="1942643" y="2660397"/>
            <a:ext cx="398020" cy="421914"/>
            <a:chOff x="-5995925" y="2757850"/>
            <a:chExt cx="275675" cy="292225"/>
          </a:xfrm>
        </p:grpSpPr>
        <p:sp>
          <p:nvSpPr>
            <p:cNvPr id="10195" name="Google Shape;10195;p65"/>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5"/>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5"/>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5"/>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5"/>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5"/>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5"/>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5"/>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5"/>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5"/>
          <p:cNvGrpSpPr/>
          <p:nvPr/>
        </p:nvGrpSpPr>
        <p:grpSpPr>
          <a:xfrm>
            <a:off x="4622930" y="1631816"/>
            <a:ext cx="421951" cy="419677"/>
            <a:chOff x="-4211975" y="2046625"/>
            <a:chExt cx="292250" cy="290675"/>
          </a:xfrm>
        </p:grpSpPr>
        <p:sp>
          <p:nvSpPr>
            <p:cNvPr id="10205" name="Google Shape;10205;p65"/>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5"/>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65"/>
          <p:cNvGrpSpPr/>
          <p:nvPr/>
        </p:nvGrpSpPr>
        <p:grpSpPr>
          <a:xfrm>
            <a:off x="4672976" y="2138699"/>
            <a:ext cx="321859" cy="424225"/>
            <a:chOff x="-4178875" y="2405775"/>
            <a:chExt cx="222925" cy="293825"/>
          </a:xfrm>
        </p:grpSpPr>
        <p:sp>
          <p:nvSpPr>
            <p:cNvPr id="10208" name="Google Shape;10208;p65"/>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5"/>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5"/>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5"/>
          <p:cNvGrpSpPr/>
          <p:nvPr/>
        </p:nvGrpSpPr>
        <p:grpSpPr>
          <a:xfrm>
            <a:off x="4635439" y="2673483"/>
            <a:ext cx="420796" cy="395746"/>
            <a:chOff x="-4211975" y="2783850"/>
            <a:chExt cx="291450" cy="274100"/>
          </a:xfrm>
        </p:grpSpPr>
        <p:sp>
          <p:nvSpPr>
            <p:cNvPr id="10212" name="Google Shape;10212;p65"/>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5"/>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5"/>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5" name="Google Shape;10215;p65"/>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6" name="Google Shape;10216;p65"/>
          <p:cNvGrpSpPr/>
          <p:nvPr/>
        </p:nvGrpSpPr>
        <p:grpSpPr>
          <a:xfrm>
            <a:off x="7340368" y="2140413"/>
            <a:ext cx="420796" cy="420796"/>
            <a:chOff x="-2419325" y="2408150"/>
            <a:chExt cx="291450" cy="291450"/>
          </a:xfrm>
        </p:grpSpPr>
        <p:sp>
          <p:nvSpPr>
            <p:cNvPr id="10217" name="Google Shape;10217;p65"/>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5"/>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5"/>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5"/>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5"/>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5"/>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5"/>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4" name="Google Shape;10224;p65"/>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5" name="Google Shape;10225;p65"/>
          <p:cNvGrpSpPr/>
          <p:nvPr/>
        </p:nvGrpSpPr>
        <p:grpSpPr>
          <a:xfrm>
            <a:off x="4661893" y="3231514"/>
            <a:ext cx="420796" cy="421914"/>
            <a:chOff x="-1333200" y="2770450"/>
            <a:chExt cx="291450" cy="292225"/>
          </a:xfrm>
        </p:grpSpPr>
        <p:sp>
          <p:nvSpPr>
            <p:cNvPr id="10226" name="Google Shape;10226;p65"/>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5"/>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65"/>
          <p:cNvGrpSpPr/>
          <p:nvPr/>
        </p:nvGrpSpPr>
        <p:grpSpPr>
          <a:xfrm>
            <a:off x="2458506" y="1631256"/>
            <a:ext cx="423069" cy="420796"/>
            <a:chOff x="-5635200" y="2037975"/>
            <a:chExt cx="293025" cy="291450"/>
          </a:xfrm>
        </p:grpSpPr>
        <p:sp>
          <p:nvSpPr>
            <p:cNvPr id="10229" name="Google Shape;10229;p65"/>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5"/>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65"/>
          <p:cNvGrpSpPr/>
          <p:nvPr/>
        </p:nvGrpSpPr>
        <p:grpSpPr>
          <a:xfrm>
            <a:off x="2456792" y="2140412"/>
            <a:ext cx="426499" cy="420796"/>
            <a:chOff x="-5637575" y="2397900"/>
            <a:chExt cx="295400" cy="291450"/>
          </a:xfrm>
        </p:grpSpPr>
        <p:sp>
          <p:nvSpPr>
            <p:cNvPr id="10232" name="Google Shape;10232;p65"/>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5"/>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5"/>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5"/>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5"/>
          <p:cNvGrpSpPr/>
          <p:nvPr/>
        </p:nvGrpSpPr>
        <p:grpSpPr>
          <a:xfrm>
            <a:off x="2470455" y="2660397"/>
            <a:ext cx="423033" cy="421914"/>
            <a:chOff x="-5635975" y="2757075"/>
            <a:chExt cx="293000" cy="292225"/>
          </a:xfrm>
        </p:grpSpPr>
        <p:sp>
          <p:nvSpPr>
            <p:cNvPr id="10237" name="Google Shape;10237;p65"/>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5"/>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65"/>
          <p:cNvGrpSpPr/>
          <p:nvPr/>
        </p:nvGrpSpPr>
        <p:grpSpPr>
          <a:xfrm>
            <a:off x="5154391" y="1631256"/>
            <a:ext cx="423069" cy="420796"/>
            <a:chOff x="-3854375" y="2046625"/>
            <a:chExt cx="293025" cy="291450"/>
          </a:xfrm>
        </p:grpSpPr>
        <p:sp>
          <p:nvSpPr>
            <p:cNvPr id="10240" name="Google Shape;10240;p65"/>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5"/>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65"/>
          <p:cNvGrpSpPr/>
          <p:nvPr/>
        </p:nvGrpSpPr>
        <p:grpSpPr>
          <a:xfrm>
            <a:off x="5153254" y="2138717"/>
            <a:ext cx="425343" cy="424188"/>
            <a:chOff x="-3854375" y="2405000"/>
            <a:chExt cx="294600" cy="293800"/>
          </a:xfrm>
        </p:grpSpPr>
        <p:sp>
          <p:nvSpPr>
            <p:cNvPr id="10243" name="Google Shape;10243;p65"/>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5"/>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65"/>
          <p:cNvGrpSpPr/>
          <p:nvPr/>
        </p:nvGrpSpPr>
        <p:grpSpPr>
          <a:xfrm>
            <a:off x="5167459" y="2659838"/>
            <a:ext cx="420796" cy="423033"/>
            <a:chOff x="-3852025" y="2764950"/>
            <a:chExt cx="291450" cy="293000"/>
          </a:xfrm>
        </p:grpSpPr>
        <p:sp>
          <p:nvSpPr>
            <p:cNvPr id="10246" name="Google Shape;10246;p65"/>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5"/>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8" name="Google Shape;10248;p65"/>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5"/>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0" name="Google Shape;10250;p65"/>
          <p:cNvGrpSpPr/>
          <p:nvPr/>
        </p:nvGrpSpPr>
        <p:grpSpPr>
          <a:xfrm>
            <a:off x="7890048" y="2660398"/>
            <a:ext cx="420796" cy="421914"/>
            <a:chOff x="-2060175" y="2768875"/>
            <a:chExt cx="291450" cy="292225"/>
          </a:xfrm>
        </p:grpSpPr>
        <p:sp>
          <p:nvSpPr>
            <p:cNvPr id="10251" name="Google Shape;10251;p65"/>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5"/>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5"/>
          <p:cNvGrpSpPr/>
          <p:nvPr/>
        </p:nvGrpSpPr>
        <p:grpSpPr>
          <a:xfrm>
            <a:off x="1903657" y="3232071"/>
            <a:ext cx="421914" cy="420796"/>
            <a:chOff x="-937025" y="2064750"/>
            <a:chExt cx="292225" cy="291450"/>
          </a:xfrm>
        </p:grpSpPr>
        <p:sp>
          <p:nvSpPr>
            <p:cNvPr id="10254" name="Google Shape;10254;p65"/>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5"/>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5"/>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5"/>
          <p:cNvGrpSpPr/>
          <p:nvPr/>
        </p:nvGrpSpPr>
        <p:grpSpPr>
          <a:xfrm>
            <a:off x="3006820" y="1630697"/>
            <a:ext cx="421951" cy="421914"/>
            <a:chOff x="-5276050" y="2037975"/>
            <a:chExt cx="292250" cy="292225"/>
          </a:xfrm>
        </p:grpSpPr>
        <p:sp>
          <p:nvSpPr>
            <p:cNvPr id="10258" name="Google Shape;10258;p65"/>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5"/>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5"/>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1" name="Google Shape;10261;p65"/>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5"/>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3" name="Google Shape;10263;p65"/>
          <p:cNvGrpSpPr/>
          <p:nvPr/>
        </p:nvGrpSpPr>
        <p:grpSpPr>
          <a:xfrm>
            <a:off x="5765634" y="1631256"/>
            <a:ext cx="324133" cy="420796"/>
            <a:chOff x="-3462150" y="2046625"/>
            <a:chExt cx="224500" cy="291450"/>
          </a:xfrm>
        </p:grpSpPr>
        <p:sp>
          <p:nvSpPr>
            <p:cNvPr id="10264" name="Google Shape;10264;p65"/>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5"/>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5"/>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5"/>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5"/>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5"/>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5"/>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65"/>
          <p:cNvGrpSpPr/>
          <p:nvPr/>
        </p:nvGrpSpPr>
        <p:grpSpPr>
          <a:xfrm>
            <a:off x="5741197" y="2139276"/>
            <a:ext cx="373006" cy="423069"/>
            <a:chOff x="-3478675" y="2405775"/>
            <a:chExt cx="258350" cy="293025"/>
          </a:xfrm>
        </p:grpSpPr>
        <p:sp>
          <p:nvSpPr>
            <p:cNvPr id="10272" name="Google Shape;10272;p65"/>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5"/>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5"/>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5"/>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5"/>
          <p:cNvGrpSpPr/>
          <p:nvPr/>
        </p:nvGrpSpPr>
        <p:grpSpPr>
          <a:xfrm>
            <a:off x="5803715" y="2660398"/>
            <a:ext cx="271831" cy="421914"/>
            <a:chOff x="-3443250" y="2765725"/>
            <a:chExt cx="188275" cy="292225"/>
          </a:xfrm>
        </p:grpSpPr>
        <p:sp>
          <p:nvSpPr>
            <p:cNvPr id="10277" name="Google Shape;10277;p65"/>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5"/>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5"/>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5"/>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5"/>
          <p:cNvGrpSpPr/>
          <p:nvPr/>
        </p:nvGrpSpPr>
        <p:grpSpPr>
          <a:xfrm>
            <a:off x="832612" y="3230934"/>
            <a:ext cx="371887" cy="423069"/>
            <a:chOff x="-1684475" y="2049000"/>
            <a:chExt cx="257575" cy="293025"/>
          </a:xfrm>
        </p:grpSpPr>
        <p:sp>
          <p:nvSpPr>
            <p:cNvPr id="10282" name="Google Shape;10282;p65"/>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5"/>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5"/>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5"/>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6" name="Google Shape;10286;p65"/>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7" name="Google Shape;10287;p65"/>
          <p:cNvGrpSpPr/>
          <p:nvPr/>
        </p:nvGrpSpPr>
        <p:grpSpPr>
          <a:xfrm>
            <a:off x="4122504" y="3231514"/>
            <a:ext cx="420796" cy="421914"/>
            <a:chOff x="-1700225" y="2768875"/>
            <a:chExt cx="291450" cy="292225"/>
          </a:xfrm>
        </p:grpSpPr>
        <p:sp>
          <p:nvSpPr>
            <p:cNvPr id="10288" name="Google Shape;10288;p65"/>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5"/>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5"/>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5"/>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5"/>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5"/>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65"/>
          <p:cNvGrpSpPr/>
          <p:nvPr/>
        </p:nvGrpSpPr>
        <p:grpSpPr>
          <a:xfrm>
            <a:off x="3590852" y="3230935"/>
            <a:ext cx="371887" cy="423069"/>
            <a:chOff x="-919700" y="2420750"/>
            <a:chExt cx="257575" cy="293025"/>
          </a:xfrm>
        </p:grpSpPr>
        <p:sp>
          <p:nvSpPr>
            <p:cNvPr id="10295" name="Google Shape;10295;p65"/>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5"/>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5"/>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65"/>
          <p:cNvGrpSpPr/>
          <p:nvPr/>
        </p:nvGrpSpPr>
        <p:grpSpPr>
          <a:xfrm>
            <a:off x="1926044" y="1645950"/>
            <a:ext cx="409531" cy="410617"/>
            <a:chOff x="6679825" y="2693700"/>
            <a:chExt cx="257875" cy="258575"/>
          </a:xfrm>
        </p:grpSpPr>
        <p:sp>
          <p:nvSpPr>
            <p:cNvPr id="10299" name="Google Shape;10299;p65"/>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5"/>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65"/>
          <p:cNvGrpSpPr/>
          <p:nvPr/>
        </p:nvGrpSpPr>
        <p:grpSpPr>
          <a:xfrm>
            <a:off x="1915618" y="2142110"/>
            <a:ext cx="420531" cy="417262"/>
            <a:chOff x="6790450" y="3119050"/>
            <a:chExt cx="262750" cy="260675"/>
          </a:xfrm>
        </p:grpSpPr>
        <p:sp>
          <p:nvSpPr>
            <p:cNvPr id="10302" name="Google Shape;10302;p65"/>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5"/>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65"/>
          <p:cNvGrpSpPr/>
          <p:nvPr/>
        </p:nvGrpSpPr>
        <p:grpSpPr>
          <a:xfrm>
            <a:off x="6542730" y="3755436"/>
            <a:ext cx="358093" cy="407391"/>
            <a:chOff x="7660859" y="2571753"/>
            <a:chExt cx="366561" cy="417024"/>
          </a:xfrm>
        </p:grpSpPr>
        <p:sp>
          <p:nvSpPr>
            <p:cNvPr id="10305" name="Google Shape;10305;p65"/>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5"/>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5"/>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65"/>
          <p:cNvGrpSpPr/>
          <p:nvPr/>
        </p:nvGrpSpPr>
        <p:grpSpPr>
          <a:xfrm>
            <a:off x="4077412" y="3755436"/>
            <a:ext cx="407391" cy="407391"/>
            <a:chOff x="5566722" y="2571753"/>
            <a:chExt cx="417024" cy="417024"/>
          </a:xfrm>
        </p:grpSpPr>
        <p:sp>
          <p:nvSpPr>
            <p:cNvPr id="10309" name="Google Shape;10309;p65"/>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5"/>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5"/>
          <p:cNvGrpSpPr/>
          <p:nvPr/>
        </p:nvGrpSpPr>
        <p:grpSpPr>
          <a:xfrm>
            <a:off x="4693744" y="3857692"/>
            <a:ext cx="407381" cy="202880"/>
            <a:chOff x="6090251" y="2676413"/>
            <a:chExt cx="417014" cy="207677"/>
          </a:xfrm>
        </p:grpSpPr>
        <p:sp>
          <p:nvSpPr>
            <p:cNvPr id="10312" name="Google Shape;10312;p65"/>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5"/>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5"/>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5"/>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65"/>
          <p:cNvGrpSpPr/>
          <p:nvPr/>
        </p:nvGrpSpPr>
        <p:grpSpPr>
          <a:xfrm>
            <a:off x="5926398" y="3755436"/>
            <a:ext cx="407391" cy="407391"/>
            <a:chOff x="7137330" y="2571753"/>
            <a:chExt cx="417024" cy="417024"/>
          </a:xfrm>
        </p:grpSpPr>
        <p:sp>
          <p:nvSpPr>
            <p:cNvPr id="10317" name="Google Shape;10317;p65"/>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5"/>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5"/>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65"/>
          <p:cNvGrpSpPr/>
          <p:nvPr/>
        </p:nvGrpSpPr>
        <p:grpSpPr>
          <a:xfrm>
            <a:off x="5310066" y="3755436"/>
            <a:ext cx="407391" cy="407391"/>
            <a:chOff x="6613801" y="2571753"/>
            <a:chExt cx="417024" cy="417024"/>
          </a:xfrm>
        </p:grpSpPr>
        <p:sp>
          <p:nvSpPr>
            <p:cNvPr id="10321" name="Google Shape;10321;p65"/>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5"/>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5"/>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5"/>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5"/>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65"/>
          <p:cNvGrpSpPr/>
          <p:nvPr/>
        </p:nvGrpSpPr>
        <p:grpSpPr>
          <a:xfrm>
            <a:off x="7896740" y="3238780"/>
            <a:ext cx="407411" cy="407411"/>
            <a:chOff x="2964567" y="2571753"/>
            <a:chExt cx="417045" cy="417045"/>
          </a:xfrm>
        </p:grpSpPr>
        <p:sp>
          <p:nvSpPr>
            <p:cNvPr id="10327" name="Google Shape;10327;p65"/>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5"/>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65"/>
          <p:cNvGrpSpPr/>
          <p:nvPr/>
        </p:nvGrpSpPr>
        <p:grpSpPr>
          <a:xfrm>
            <a:off x="1612062" y="3815897"/>
            <a:ext cx="407391" cy="286470"/>
            <a:chOff x="3476576" y="2633631"/>
            <a:chExt cx="417024" cy="293244"/>
          </a:xfrm>
        </p:grpSpPr>
        <p:sp>
          <p:nvSpPr>
            <p:cNvPr id="10330" name="Google Shape;10330;p65"/>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5"/>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65"/>
          <p:cNvGrpSpPr/>
          <p:nvPr/>
        </p:nvGrpSpPr>
        <p:grpSpPr>
          <a:xfrm>
            <a:off x="2228394" y="3755508"/>
            <a:ext cx="407411" cy="407248"/>
            <a:chOff x="3988564" y="2571836"/>
            <a:chExt cx="417045" cy="416878"/>
          </a:xfrm>
        </p:grpSpPr>
        <p:sp>
          <p:nvSpPr>
            <p:cNvPr id="10333" name="Google Shape;10333;p65"/>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5"/>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65"/>
          <p:cNvGrpSpPr/>
          <p:nvPr/>
        </p:nvGrpSpPr>
        <p:grpSpPr>
          <a:xfrm>
            <a:off x="2844747" y="3755436"/>
            <a:ext cx="407391" cy="407391"/>
            <a:chOff x="4500573" y="2571753"/>
            <a:chExt cx="417024" cy="417024"/>
          </a:xfrm>
        </p:grpSpPr>
        <p:sp>
          <p:nvSpPr>
            <p:cNvPr id="10336" name="Google Shape;10336;p65"/>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5"/>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65"/>
          <p:cNvGrpSpPr/>
          <p:nvPr/>
        </p:nvGrpSpPr>
        <p:grpSpPr>
          <a:xfrm>
            <a:off x="3461079" y="3755436"/>
            <a:ext cx="407391" cy="407391"/>
            <a:chOff x="5012603" y="2571753"/>
            <a:chExt cx="417024" cy="417024"/>
          </a:xfrm>
        </p:grpSpPr>
        <p:sp>
          <p:nvSpPr>
            <p:cNvPr id="10339" name="Google Shape;10339;p65"/>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5"/>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1" name="Google Shape;10341;p65"/>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2" name="Google Shape;10342;p65"/>
          <p:cNvGrpSpPr/>
          <p:nvPr/>
        </p:nvGrpSpPr>
        <p:grpSpPr>
          <a:xfrm>
            <a:off x="5721826" y="3238790"/>
            <a:ext cx="407432" cy="407391"/>
            <a:chOff x="812101" y="2571761"/>
            <a:chExt cx="417066" cy="417024"/>
          </a:xfrm>
        </p:grpSpPr>
        <p:sp>
          <p:nvSpPr>
            <p:cNvPr id="10343" name="Google Shape;10343;p65"/>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5"/>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5"/>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5"/>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5"/>
          <p:cNvGrpSpPr/>
          <p:nvPr/>
        </p:nvGrpSpPr>
        <p:grpSpPr>
          <a:xfrm>
            <a:off x="6242420" y="3238790"/>
            <a:ext cx="407391" cy="407391"/>
            <a:chOff x="1323129" y="2571761"/>
            <a:chExt cx="417024" cy="417024"/>
          </a:xfrm>
        </p:grpSpPr>
        <p:sp>
          <p:nvSpPr>
            <p:cNvPr id="10348" name="Google Shape;10348;p65"/>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5"/>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5"/>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5"/>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2" name="Google Shape;10352;p65"/>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3" name="Google Shape;10353;p65"/>
          <p:cNvGrpSpPr/>
          <p:nvPr/>
        </p:nvGrpSpPr>
        <p:grpSpPr>
          <a:xfrm>
            <a:off x="7378895" y="3238843"/>
            <a:ext cx="408023" cy="407411"/>
            <a:chOff x="2344476" y="2571761"/>
            <a:chExt cx="417671" cy="417045"/>
          </a:xfrm>
        </p:grpSpPr>
        <p:sp>
          <p:nvSpPr>
            <p:cNvPr id="10354" name="Google Shape;10354;p65"/>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5"/>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65"/>
          <p:cNvGrpSpPr/>
          <p:nvPr/>
        </p:nvGrpSpPr>
        <p:grpSpPr>
          <a:xfrm>
            <a:off x="7109755" y="3759535"/>
            <a:ext cx="399178" cy="399178"/>
            <a:chOff x="2038375" y="3798025"/>
            <a:chExt cx="841792" cy="841792"/>
          </a:xfrm>
        </p:grpSpPr>
        <p:sp>
          <p:nvSpPr>
            <p:cNvPr id="10357" name="Google Shape;10357;p65"/>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5"/>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0"/>
          <p:cNvSpPr txBox="1"/>
          <p:nvPr>
            <p:ph type="title"/>
          </p:nvPr>
        </p:nvSpPr>
        <p:spPr>
          <a:xfrm>
            <a:off x="720000" y="445025"/>
            <a:ext cx="4362300" cy="152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SHOULD YOU DESIGN A SOCIAL MEDIA STRATEGY?</a:t>
            </a:r>
            <a:endParaRPr/>
          </a:p>
        </p:txBody>
      </p:sp>
      <p:sp>
        <p:nvSpPr>
          <p:cNvPr id="241" name="Google Shape;241;p30"/>
          <p:cNvSpPr txBox="1"/>
          <p:nvPr>
            <p:ph idx="1" type="body"/>
          </p:nvPr>
        </p:nvSpPr>
        <p:spPr>
          <a:xfrm>
            <a:off x="720000" y="2080975"/>
            <a:ext cx="4362300" cy="22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Having a social media strategy will help you plan and implement </a:t>
            </a:r>
            <a:r>
              <a:rPr b="1" lang="en"/>
              <a:t>effective social media campaigns</a:t>
            </a:r>
            <a:r>
              <a:rPr lang="en"/>
              <a:t>, allowing you to </a:t>
            </a:r>
            <a:r>
              <a:rPr b="1" lang="en"/>
              <a:t>reach your desired audience</a:t>
            </a:r>
            <a:r>
              <a:rPr lang="en"/>
              <a:t> with the right content. A good strategy will help you: </a:t>
            </a:r>
            <a:endParaRPr/>
          </a:p>
          <a:p>
            <a:pPr indent="-304800" lvl="0" marL="457200" rtl="0" algn="l">
              <a:spcBef>
                <a:spcPts val="1000"/>
              </a:spcBef>
              <a:spcAft>
                <a:spcPts val="0"/>
              </a:spcAft>
              <a:buSzPts val="1200"/>
              <a:buChar char="●"/>
            </a:pPr>
            <a:r>
              <a:rPr lang="en"/>
              <a:t>Coordinate your communications through different forms of media</a:t>
            </a:r>
            <a:endParaRPr/>
          </a:p>
          <a:p>
            <a:pPr indent="-304800" lvl="0" marL="457200" rtl="0" algn="l">
              <a:spcBef>
                <a:spcPts val="0"/>
              </a:spcBef>
              <a:spcAft>
                <a:spcPts val="0"/>
              </a:spcAft>
              <a:buSzPts val="1200"/>
              <a:buChar char="●"/>
            </a:pPr>
            <a:r>
              <a:rPr lang="en"/>
              <a:t>Maximize exposure and engagement with your target audience</a:t>
            </a:r>
            <a:endParaRPr/>
          </a:p>
          <a:p>
            <a:pPr indent="-304800" lvl="0" marL="457200" rtl="0" algn="l">
              <a:spcBef>
                <a:spcPts val="0"/>
              </a:spcBef>
              <a:spcAft>
                <a:spcPts val="0"/>
              </a:spcAft>
              <a:buSzPts val="1200"/>
              <a:buChar char="●"/>
            </a:pPr>
            <a:r>
              <a:rPr lang="en"/>
              <a:t>Keep track of your progress more easily and identify areas for improvement</a:t>
            </a:r>
            <a:endParaRPr/>
          </a:p>
          <a:p>
            <a:pPr indent="0" lvl="0" marL="0" rtl="0" algn="l">
              <a:spcBef>
                <a:spcPts val="1000"/>
              </a:spcBef>
              <a:spcAft>
                <a:spcPts val="0"/>
              </a:spcAft>
              <a:buNone/>
            </a:pPr>
            <a:r>
              <a:t/>
            </a:r>
            <a:endParaRPr/>
          </a:p>
        </p:txBody>
      </p:sp>
      <p:pic>
        <p:nvPicPr>
          <p:cNvPr id="242" name="Google Shape;242;p30"/>
          <p:cNvPicPr preferRelativeResize="0"/>
          <p:nvPr>
            <p:ph idx="2" type="pic"/>
          </p:nvPr>
        </p:nvPicPr>
        <p:blipFill rotWithShape="1">
          <a:blip r:embed="rId3">
            <a:alphaModFix/>
          </a:blip>
          <a:srcRect b="28043" l="27239" r="8364" t="20367"/>
          <a:stretch/>
        </p:blipFill>
        <p:spPr>
          <a:xfrm>
            <a:off x="5174500" y="460350"/>
            <a:ext cx="3513000" cy="4222800"/>
          </a:xfrm>
          <a:prstGeom prst="flowChartAlternateProcess">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62" name="Shape 10362"/>
        <p:cNvGrpSpPr/>
        <p:nvPr/>
      </p:nvGrpSpPr>
      <p:grpSpPr>
        <a:xfrm>
          <a:off x="0" y="0"/>
          <a:ext cx="0" cy="0"/>
          <a:chOff x="0" y="0"/>
          <a:chExt cx="0" cy="0"/>
        </a:xfrm>
      </p:grpSpPr>
      <p:pic>
        <p:nvPicPr>
          <p:cNvPr id="10363" name="Google Shape;10363;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1"/>
          <p:cNvSpPr/>
          <p:nvPr/>
        </p:nvSpPr>
        <p:spPr>
          <a:xfrm>
            <a:off x="3998100" y="887761"/>
            <a:ext cx="1147800" cy="11475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8" name="Google Shape;248;p31"/>
          <p:cNvCxnSpPr>
            <a:stCxn id="247" idx="4"/>
            <a:endCxn id="249" idx="0"/>
          </p:cNvCxnSpPr>
          <p:nvPr/>
        </p:nvCxnSpPr>
        <p:spPr>
          <a:xfrm>
            <a:off x="4572000" y="2035261"/>
            <a:ext cx="0" cy="431400"/>
          </a:xfrm>
          <a:prstGeom prst="straightConnector1">
            <a:avLst/>
          </a:prstGeom>
          <a:noFill/>
          <a:ln cap="flat" cmpd="sng" w="19050">
            <a:solidFill>
              <a:schemeClr val="dk2"/>
            </a:solidFill>
            <a:prstDash val="solid"/>
            <a:round/>
            <a:headEnd len="med" w="med" type="none"/>
            <a:tailEnd len="med" w="med" type="none"/>
          </a:ln>
        </p:spPr>
      </p:cxnSp>
      <p:sp>
        <p:nvSpPr>
          <p:cNvPr id="249" name="Google Shape;249;p31"/>
          <p:cNvSpPr txBox="1"/>
          <p:nvPr>
            <p:ph type="title"/>
          </p:nvPr>
        </p:nvSpPr>
        <p:spPr>
          <a:xfrm>
            <a:off x="2391900" y="2466650"/>
            <a:ext cx="4360200" cy="159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GOALS AND OBJECTIVES</a:t>
            </a:r>
            <a:endParaRPr/>
          </a:p>
        </p:txBody>
      </p:sp>
      <p:sp>
        <p:nvSpPr>
          <p:cNvPr id="250" name="Google Shape;250;p31"/>
          <p:cNvSpPr txBox="1"/>
          <p:nvPr>
            <p:ph idx="2" type="title"/>
          </p:nvPr>
        </p:nvSpPr>
        <p:spPr>
          <a:xfrm>
            <a:off x="4027150" y="890101"/>
            <a:ext cx="1089900" cy="114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51" name="Google Shape;251;p31"/>
          <p:cNvSpPr/>
          <p:nvPr/>
        </p:nvSpPr>
        <p:spPr>
          <a:xfrm flipH="1">
            <a:off x="6548426" y="-17114"/>
            <a:ext cx="2628673" cy="1922263"/>
          </a:xfrm>
          <a:custGeom>
            <a:rect b="b" l="l" r="r" t="t"/>
            <a:pathLst>
              <a:path extrusionOk="0" h="61611" w="58679">
                <a:moveTo>
                  <a:pt x="0" y="0"/>
                </a:moveTo>
                <a:lnTo>
                  <a:pt x="0" y="61221"/>
                </a:lnTo>
                <a:cubicBezTo>
                  <a:pt x="1143" y="61483"/>
                  <a:pt x="2397" y="61611"/>
                  <a:pt x="3699" y="61611"/>
                </a:cubicBezTo>
                <a:cubicBezTo>
                  <a:pt x="9201" y="61611"/>
                  <a:pt x="15583" y="59335"/>
                  <a:pt x="18296" y="55308"/>
                </a:cubicBezTo>
                <a:cubicBezTo>
                  <a:pt x="20673" y="51772"/>
                  <a:pt x="21260" y="45694"/>
                  <a:pt x="21681" y="41466"/>
                </a:cubicBezTo>
                <a:cubicBezTo>
                  <a:pt x="21982" y="38367"/>
                  <a:pt x="21064" y="35357"/>
                  <a:pt x="21064" y="32273"/>
                </a:cubicBezTo>
                <a:cubicBezTo>
                  <a:pt x="21064" y="29324"/>
                  <a:pt x="21952" y="26857"/>
                  <a:pt x="23216" y="24254"/>
                </a:cubicBezTo>
                <a:cubicBezTo>
                  <a:pt x="25641" y="19242"/>
                  <a:pt x="29708" y="17123"/>
                  <a:pt x="34841" y="17123"/>
                </a:cubicBezTo>
                <a:cubicBezTo>
                  <a:pt x="35503" y="17123"/>
                  <a:pt x="36182" y="17159"/>
                  <a:pt x="36877" y="17227"/>
                </a:cubicBezTo>
                <a:cubicBezTo>
                  <a:pt x="39682" y="17497"/>
                  <a:pt x="43430" y="18201"/>
                  <a:pt x="47020" y="18201"/>
                </a:cubicBezTo>
                <a:cubicBezTo>
                  <a:pt x="50439" y="18201"/>
                  <a:pt x="53715" y="17562"/>
                  <a:pt x="55895" y="15301"/>
                </a:cubicBezTo>
                <a:cubicBezTo>
                  <a:pt x="58679" y="12428"/>
                  <a:pt x="57701" y="6831"/>
                  <a:pt x="56497" y="3491"/>
                </a:cubicBezTo>
                <a:cubicBezTo>
                  <a:pt x="56031" y="2242"/>
                  <a:pt x="55384" y="1068"/>
                  <a:pt x="54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p:nvPr/>
        </p:nvSpPr>
        <p:spPr>
          <a:xfrm flipH="1">
            <a:off x="6985201" y="-17114"/>
            <a:ext cx="2191897" cy="1967378"/>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flipH="1" rot="10800000">
            <a:off x="-61478" y="-16562"/>
            <a:ext cx="2316065" cy="1124923"/>
          </a:xfrm>
          <a:custGeom>
            <a:rect b="b" l="l" r="r" t="t"/>
            <a:pathLst>
              <a:path extrusionOk="0" h="29049" w="59808">
                <a:moveTo>
                  <a:pt x="3282" y="1"/>
                </a:moveTo>
                <a:cubicBezTo>
                  <a:pt x="1243" y="1"/>
                  <a:pt x="0" y="507"/>
                  <a:pt x="0" y="507"/>
                </a:cubicBezTo>
                <a:lnTo>
                  <a:pt x="0" y="29049"/>
                </a:lnTo>
                <a:lnTo>
                  <a:pt x="59807" y="29049"/>
                </a:lnTo>
                <a:cubicBezTo>
                  <a:pt x="59566" y="10031"/>
                  <a:pt x="28391" y="23391"/>
                  <a:pt x="18882" y="10046"/>
                </a:cubicBezTo>
                <a:cubicBezTo>
                  <a:pt x="12843" y="1547"/>
                  <a:pt x="6847" y="1"/>
                  <a:pt x="3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flipH="1">
            <a:off x="7726247" y="4261361"/>
            <a:ext cx="1405300" cy="899275"/>
          </a:xfrm>
          <a:custGeom>
            <a:rect b="b" l="l" r="r" t="t"/>
            <a:pathLst>
              <a:path extrusionOk="0" h="35971" w="56212">
                <a:moveTo>
                  <a:pt x="36763" y="0"/>
                </a:moveTo>
                <a:cubicBezTo>
                  <a:pt x="24800" y="0"/>
                  <a:pt x="10221" y="4623"/>
                  <a:pt x="0" y="11266"/>
                </a:cubicBezTo>
                <a:lnTo>
                  <a:pt x="0" y="35971"/>
                </a:lnTo>
                <a:lnTo>
                  <a:pt x="23412" y="35971"/>
                </a:lnTo>
                <a:cubicBezTo>
                  <a:pt x="23682" y="35324"/>
                  <a:pt x="23953" y="34707"/>
                  <a:pt x="24239" y="34105"/>
                </a:cubicBezTo>
                <a:cubicBezTo>
                  <a:pt x="30573" y="21030"/>
                  <a:pt x="39119" y="25078"/>
                  <a:pt x="51051" y="20850"/>
                </a:cubicBezTo>
                <a:cubicBezTo>
                  <a:pt x="55595" y="19240"/>
                  <a:pt x="56211" y="11958"/>
                  <a:pt x="53834" y="6948"/>
                </a:cubicBezTo>
                <a:cubicBezTo>
                  <a:pt x="51457" y="1952"/>
                  <a:pt x="44897" y="463"/>
                  <a:pt x="39751" y="102"/>
                </a:cubicBezTo>
                <a:cubicBezTo>
                  <a:pt x="38777" y="33"/>
                  <a:pt x="37779" y="0"/>
                  <a:pt x="36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1"/>
          <p:cNvSpPr/>
          <p:nvPr/>
        </p:nvSpPr>
        <p:spPr>
          <a:xfrm>
            <a:off x="8348622" y="2779261"/>
            <a:ext cx="871587" cy="2347150"/>
          </a:xfrm>
          <a:custGeom>
            <a:rect b="b" l="l" r="r" t="t"/>
            <a:pathLst>
              <a:path extrusionOk="0" h="93886" w="51187">
                <a:moveTo>
                  <a:pt x="50344" y="1"/>
                </a:moveTo>
                <a:cubicBezTo>
                  <a:pt x="49366" y="888"/>
                  <a:pt x="48327" y="1731"/>
                  <a:pt x="47244" y="2513"/>
                </a:cubicBezTo>
                <a:cubicBezTo>
                  <a:pt x="40323" y="7508"/>
                  <a:pt x="32198" y="10292"/>
                  <a:pt x="24630" y="14128"/>
                </a:cubicBezTo>
                <a:cubicBezTo>
                  <a:pt x="20282" y="16325"/>
                  <a:pt x="16009" y="18913"/>
                  <a:pt x="12624" y="22464"/>
                </a:cubicBezTo>
                <a:cubicBezTo>
                  <a:pt x="9223" y="26000"/>
                  <a:pt x="7102" y="30288"/>
                  <a:pt x="6500" y="35162"/>
                </a:cubicBezTo>
                <a:cubicBezTo>
                  <a:pt x="5808" y="40699"/>
                  <a:pt x="6620" y="46326"/>
                  <a:pt x="7267" y="51833"/>
                </a:cubicBezTo>
                <a:cubicBezTo>
                  <a:pt x="7990" y="57926"/>
                  <a:pt x="8245" y="64005"/>
                  <a:pt x="7508" y="70098"/>
                </a:cubicBezTo>
                <a:cubicBezTo>
                  <a:pt x="6500" y="78419"/>
                  <a:pt x="3957" y="86483"/>
                  <a:pt x="0" y="93886"/>
                </a:cubicBezTo>
                <a:lnTo>
                  <a:pt x="662" y="93886"/>
                </a:lnTo>
                <a:cubicBezTo>
                  <a:pt x="3656" y="88229"/>
                  <a:pt x="5838" y="82180"/>
                  <a:pt x="7132" y="75906"/>
                </a:cubicBezTo>
                <a:cubicBezTo>
                  <a:pt x="8396" y="69752"/>
                  <a:pt x="8817" y="63433"/>
                  <a:pt x="8381" y="57159"/>
                </a:cubicBezTo>
                <a:cubicBezTo>
                  <a:pt x="7975" y="51412"/>
                  <a:pt x="6876" y="45724"/>
                  <a:pt x="6831" y="39947"/>
                </a:cubicBezTo>
                <a:cubicBezTo>
                  <a:pt x="6801" y="37103"/>
                  <a:pt x="7012" y="34214"/>
                  <a:pt x="7824" y="31476"/>
                </a:cubicBezTo>
                <a:cubicBezTo>
                  <a:pt x="8591" y="28964"/>
                  <a:pt x="9840" y="26631"/>
                  <a:pt x="11510" y="24585"/>
                </a:cubicBezTo>
                <a:cubicBezTo>
                  <a:pt x="14700" y="20583"/>
                  <a:pt x="19078" y="17709"/>
                  <a:pt x="23562" y="15332"/>
                </a:cubicBezTo>
                <a:cubicBezTo>
                  <a:pt x="31281" y="11240"/>
                  <a:pt x="39676" y="8471"/>
                  <a:pt x="46883" y="3461"/>
                </a:cubicBezTo>
                <a:cubicBezTo>
                  <a:pt x="48403" y="2423"/>
                  <a:pt x="49847" y="1264"/>
                  <a:pt x="51186" y="1"/>
                </a:cubicBezTo>
                <a:close/>
              </a:path>
            </a:pathLst>
          </a:custGeom>
          <a:solidFill>
            <a:schemeClr val="dk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1"/>
          <p:cNvSpPr/>
          <p:nvPr/>
        </p:nvSpPr>
        <p:spPr>
          <a:xfrm rot="10800000">
            <a:off x="-61478" y="4138836"/>
            <a:ext cx="1147650" cy="1021775"/>
          </a:xfrm>
          <a:custGeom>
            <a:rect b="b" l="l" r="r" t="t"/>
            <a:pathLst>
              <a:path extrusionOk="0" h="40871" w="45906">
                <a:moveTo>
                  <a:pt x="10789" y="0"/>
                </a:moveTo>
                <a:cubicBezTo>
                  <a:pt x="10789" y="0"/>
                  <a:pt x="1" y="6018"/>
                  <a:pt x="6034" y="14790"/>
                </a:cubicBezTo>
                <a:cubicBezTo>
                  <a:pt x="12067" y="23562"/>
                  <a:pt x="8727" y="25683"/>
                  <a:pt x="8727" y="28196"/>
                </a:cubicBezTo>
                <a:cubicBezTo>
                  <a:pt x="8727" y="30693"/>
                  <a:pt x="4289" y="35989"/>
                  <a:pt x="10804" y="39931"/>
                </a:cubicBezTo>
                <a:cubicBezTo>
                  <a:pt x="11893" y="40590"/>
                  <a:pt x="12773" y="40870"/>
                  <a:pt x="13503" y="40870"/>
                </a:cubicBezTo>
                <a:cubicBezTo>
                  <a:pt x="17123" y="40870"/>
                  <a:pt x="17032" y="33951"/>
                  <a:pt x="20463" y="31972"/>
                </a:cubicBezTo>
                <a:cubicBezTo>
                  <a:pt x="21906" y="31140"/>
                  <a:pt x="23233" y="31032"/>
                  <a:pt x="24424" y="31032"/>
                </a:cubicBezTo>
                <a:cubicBezTo>
                  <a:pt x="24838" y="31032"/>
                  <a:pt x="25237" y="31045"/>
                  <a:pt x="25617" y="31045"/>
                </a:cubicBezTo>
                <a:cubicBezTo>
                  <a:pt x="27264" y="31045"/>
                  <a:pt x="28584" y="30801"/>
                  <a:pt x="29506" y="28196"/>
                </a:cubicBezTo>
                <a:cubicBezTo>
                  <a:pt x="30101" y="26508"/>
                  <a:pt x="31705" y="26242"/>
                  <a:pt x="33730" y="26242"/>
                </a:cubicBezTo>
                <a:cubicBezTo>
                  <a:pt x="34659" y="26242"/>
                  <a:pt x="35677" y="26298"/>
                  <a:pt x="36726" y="26298"/>
                </a:cubicBezTo>
                <a:cubicBezTo>
                  <a:pt x="40092" y="26298"/>
                  <a:pt x="43781" y="25722"/>
                  <a:pt x="45906" y="20868"/>
                </a:cubicBezTo>
                <a:lnTo>
                  <a:pt x="459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1"/>
          <p:cNvSpPr/>
          <p:nvPr/>
        </p:nvSpPr>
        <p:spPr>
          <a:xfrm rot="-4121233">
            <a:off x="-330444" y="3843197"/>
            <a:ext cx="1054751" cy="1211761"/>
          </a:xfrm>
          <a:custGeom>
            <a:rect b="b" l="l" r="r" t="t"/>
            <a:pathLst>
              <a:path extrusionOk="0" h="63057" w="48929">
                <a:moveTo>
                  <a:pt x="45438" y="0"/>
                </a:moveTo>
                <a:cubicBezTo>
                  <a:pt x="45814" y="1790"/>
                  <a:pt x="46070" y="3536"/>
                  <a:pt x="46296" y="4995"/>
                </a:cubicBezTo>
                <a:lnTo>
                  <a:pt x="46356" y="5447"/>
                </a:lnTo>
                <a:cubicBezTo>
                  <a:pt x="46732" y="7824"/>
                  <a:pt x="47184" y="10788"/>
                  <a:pt x="46251" y="12729"/>
                </a:cubicBezTo>
                <a:cubicBezTo>
                  <a:pt x="45228" y="14910"/>
                  <a:pt x="41361" y="15813"/>
                  <a:pt x="39510" y="16234"/>
                </a:cubicBezTo>
                <a:cubicBezTo>
                  <a:pt x="38171" y="16550"/>
                  <a:pt x="36817" y="16806"/>
                  <a:pt x="35508" y="17047"/>
                </a:cubicBezTo>
                <a:cubicBezTo>
                  <a:pt x="33026" y="17528"/>
                  <a:pt x="30468" y="18010"/>
                  <a:pt x="27895" y="18882"/>
                </a:cubicBezTo>
                <a:cubicBezTo>
                  <a:pt x="23426" y="20402"/>
                  <a:pt x="19123" y="22057"/>
                  <a:pt x="15542" y="25397"/>
                </a:cubicBezTo>
                <a:cubicBezTo>
                  <a:pt x="10442" y="30167"/>
                  <a:pt x="10562" y="36681"/>
                  <a:pt x="10683" y="43001"/>
                </a:cubicBezTo>
                <a:cubicBezTo>
                  <a:pt x="10713" y="43918"/>
                  <a:pt x="10728" y="44881"/>
                  <a:pt x="10728" y="45814"/>
                </a:cubicBezTo>
                <a:cubicBezTo>
                  <a:pt x="10728" y="50809"/>
                  <a:pt x="9088" y="54390"/>
                  <a:pt x="5416" y="57414"/>
                </a:cubicBezTo>
                <a:cubicBezTo>
                  <a:pt x="3445" y="59009"/>
                  <a:pt x="1730" y="60213"/>
                  <a:pt x="0" y="61161"/>
                </a:cubicBezTo>
                <a:lnTo>
                  <a:pt x="0" y="63056"/>
                </a:lnTo>
                <a:cubicBezTo>
                  <a:pt x="2121" y="61988"/>
                  <a:pt x="4168" y="60619"/>
                  <a:pt x="6485" y="58723"/>
                </a:cubicBezTo>
                <a:cubicBezTo>
                  <a:pt x="10592" y="55338"/>
                  <a:pt x="12428" y="51366"/>
                  <a:pt x="12413" y="45799"/>
                </a:cubicBezTo>
                <a:cubicBezTo>
                  <a:pt x="12413" y="44866"/>
                  <a:pt x="12398" y="43903"/>
                  <a:pt x="12383" y="42970"/>
                </a:cubicBezTo>
                <a:cubicBezTo>
                  <a:pt x="12247" y="36757"/>
                  <a:pt x="12142" y="30889"/>
                  <a:pt x="16686" y="26631"/>
                </a:cubicBezTo>
                <a:cubicBezTo>
                  <a:pt x="20026" y="23516"/>
                  <a:pt x="24149" y="21952"/>
                  <a:pt x="28437" y="20477"/>
                </a:cubicBezTo>
                <a:cubicBezTo>
                  <a:pt x="30889" y="19650"/>
                  <a:pt x="33281" y="19198"/>
                  <a:pt x="35824" y="18717"/>
                </a:cubicBezTo>
                <a:cubicBezTo>
                  <a:pt x="37133" y="18461"/>
                  <a:pt x="38517" y="18205"/>
                  <a:pt x="39886" y="17874"/>
                </a:cubicBezTo>
                <a:cubicBezTo>
                  <a:pt x="43272" y="17092"/>
                  <a:pt x="46567" y="16009"/>
                  <a:pt x="47785" y="13451"/>
                </a:cubicBezTo>
                <a:cubicBezTo>
                  <a:pt x="48929" y="11044"/>
                  <a:pt x="48432" y="7794"/>
                  <a:pt x="48026" y="5191"/>
                </a:cubicBezTo>
                <a:lnTo>
                  <a:pt x="47966" y="4739"/>
                </a:lnTo>
                <a:cubicBezTo>
                  <a:pt x="47740" y="3340"/>
                  <a:pt x="47500" y="1700"/>
                  <a:pt x="47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txBox="1"/>
          <p:nvPr>
            <p:ph type="title"/>
          </p:nvPr>
        </p:nvSpPr>
        <p:spPr>
          <a:xfrm>
            <a:off x="720000" y="445025"/>
            <a:ext cx="7704000" cy="113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PILLARS OF SOCIAL MEDIA STRATEGIES</a:t>
            </a:r>
            <a:endParaRPr/>
          </a:p>
        </p:txBody>
      </p:sp>
      <p:sp>
        <p:nvSpPr>
          <p:cNvPr id="263" name="Google Shape;263;p32"/>
          <p:cNvSpPr txBox="1"/>
          <p:nvPr>
            <p:ph idx="3" type="subTitle"/>
          </p:nvPr>
        </p:nvSpPr>
        <p:spPr>
          <a:xfrm>
            <a:off x="1290775" y="2501350"/>
            <a:ext cx="2907600" cy="18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 ideation involves brainstorming ideas for content that will engage your target audience. This could include thought-provoking questions, polls, surveys, stories and discussions. It is important to consider the interests of your target audience and new trends</a:t>
            </a:r>
            <a:endParaRPr/>
          </a:p>
        </p:txBody>
      </p:sp>
      <p:sp>
        <p:nvSpPr>
          <p:cNvPr id="264" name="Google Shape;264;p32"/>
          <p:cNvSpPr txBox="1"/>
          <p:nvPr>
            <p:ph idx="1" type="subTitle"/>
          </p:nvPr>
        </p:nvSpPr>
        <p:spPr>
          <a:xfrm>
            <a:off x="1290763" y="1707875"/>
            <a:ext cx="29076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IDEATION</a:t>
            </a:r>
            <a:endParaRPr/>
          </a:p>
        </p:txBody>
      </p:sp>
      <p:sp>
        <p:nvSpPr>
          <p:cNvPr id="265" name="Google Shape;265;p32"/>
          <p:cNvSpPr txBox="1"/>
          <p:nvPr>
            <p:ph idx="2" type="subTitle"/>
          </p:nvPr>
        </p:nvSpPr>
        <p:spPr>
          <a:xfrm>
            <a:off x="4945638" y="1707875"/>
            <a:ext cx="29076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PLATFORM SELECTION</a:t>
            </a:r>
            <a:endParaRPr/>
          </a:p>
        </p:txBody>
      </p:sp>
      <p:sp>
        <p:nvSpPr>
          <p:cNvPr id="266" name="Google Shape;266;p32"/>
          <p:cNvSpPr txBox="1"/>
          <p:nvPr>
            <p:ph idx="4" type="subTitle"/>
          </p:nvPr>
        </p:nvSpPr>
        <p:spPr>
          <a:xfrm>
            <a:off x="4945650" y="2501350"/>
            <a:ext cx="2907600" cy="18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Careful platform selection is essential for successfully reaching your target audience. Additionally, you should analyze which platforms are most popular with your desired demographic and tailor your strategy to reach them more effectively. Keep up to date as there might be new trends that affect engagement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3"/>
          <p:cNvSpPr txBox="1"/>
          <p:nvPr>
            <p:ph idx="1" type="subTitle"/>
          </p:nvPr>
        </p:nvSpPr>
        <p:spPr>
          <a:xfrm>
            <a:off x="714973" y="1936100"/>
            <a:ext cx="21804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MORE REACH</a:t>
            </a:r>
            <a:endParaRPr/>
          </a:p>
        </p:txBody>
      </p:sp>
      <p:sp>
        <p:nvSpPr>
          <p:cNvPr id="272" name="Google Shape;272;p33"/>
          <p:cNvSpPr txBox="1"/>
          <p:nvPr>
            <p:ph idx="5" type="subTitle"/>
          </p:nvPr>
        </p:nvSpPr>
        <p:spPr>
          <a:xfrm>
            <a:off x="3481788" y="1936100"/>
            <a:ext cx="21804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ENGAGEMENT</a:t>
            </a:r>
            <a:endParaRPr/>
          </a:p>
        </p:txBody>
      </p:sp>
      <p:sp>
        <p:nvSpPr>
          <p:cNvPr id="273" name="Google Shape;273;p33"/>
          <p:cNvSpPr txBox="1"/>
          <p:nvPr>
            <p:ph idx="6" type="subTitle"/>
          </p:nvPr>
        </p:nvSpPr>
        <p:spPr>
          <a:xfrm>
            <a:off x="6248627" y="1936100"/>
            <a:ext cx="21804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CONVERSIONS</a:t>
            </a:r>
            <a:endParaRPr/>
          </a:p>
        </p:txBody>
      </p:sp>
      <p:sp>
        <p:nvSpPr>
          <p:cNvPr id="274" name="Google Shape;274;p33"/>
          <p:cNvSpPr txBox="1"/>
          <p:nvPr>
            <p:ph type="title"/>
          </p:nvPr>
        </p:nvSpPr>
        <p:spPr>
          <a:xfrm>
            <a:off x="720000" y="445025"/>
            <a:ext cx="7704000" cy="10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GOALS OF A SOCIAL MEDIA STRATEGY</a:t>
            </a:r>
            <a:endParaRPr/>
          </a:p>
        </p:txBody>
      </p:sp>
      <p:sp>
        <p:nvSpPr>
          <p:cNvPr id="275" name="Google Shape;275;p33"/>
          <p:cNvSpPr txBox="1"/>
          <p:nvPr>
            <p:ph idx="2" type="subTitle"/>
          </p:nvPr>
        </p:nvSpPr>
        <p:spPr>
          <a:xfrm>
            <a:off x="714973" y="2445225"/>
            <a:ext cx="2180400" cy="150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 increase reach, it is important to create content that resonates with your target audience and utilizes the most effective methods for reaching new viewers</a:t>
            </a:r>
            <a:endParaRPr/>
          </a:p>
        </p:txBody>
      </p:sp>
      <p:sp>
        <p:nvSpPr>
          <p:cNvPr id="276" name="Google Shape;276;p33"/>
          <p:cNvSpPr txBox="1"/>
          <p:nvPr>
            <p:ph idx="3" type="subTitle"/>
          </p:nvPr>
        </p:nvSpPr>
        <p:spPr>
          <a:xfrm>
            <a:off x="3481800" y="2445225"/>
            <a:ext cx="2180400" cy="150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Improving engagement involves creating content that encourages users to interact with your posts. Responding to comments in a timely manner is great way to show appreciation for their participation</a:t>
            </a:r>
            <a:endParaRPr/>
          </a:p>
        </p:txBody>
      </p:sp>
      <p:sp>
        <p:nvSpPr>
          <p:cNvPr id="277" name="Google Shape;277;p33"/>
          <p:cNvSpPr txBox="1"/>
          <p:nvPr>
            <p:ph idx="4" type="subTitle"/>
          </p:nvPr>
        </p:nvSpPr>
        <p:spPr>
          <a:xfrm>
            <a:off x="6248627" y="2445225"/>
            <a:ext cx="2180400" cy="150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Creating content that drives conversions entails promoting sales or generating leads for your business. This could include hosting giveaways, offering discounts or coupons to followers or targeted ads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4"/>
          <p:cNvSpPr txBox="1"/>
          <p:nvPr>
            <p:ph idx="2" type="subTitle"/>
          </p:nvPr>
        </p:nvSpPr>
        <p:spPr>
          <a:xfrm>
            <a:off x="788075" y="1832375"/>
            <a:ext cx="33426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Developing a consistent content plan is essential for any successful social media strategy. Have a schedule of when to post content, optimize with keywords and keep track of it all</a:t>
            </a:r>
            <a:endParaRPr/>
          </a:p>
        </p:txBody>
      </p:sp>
      <p:sp>
        <p:nvSpPr>
          <p:cNvPr id="283" name="Google Shape;283;p34"/>
          <p:cNvSpPr txBox="1"/>
          <p:nvPr>
            <p:ph idx="3" type="subTitle"/>
          </p:nvPr>
        </p:nvSpPr>
        <p:spPr>
          <a:xfrm>
            <a:off x="5013326" y="1832375"/>
            <a:ext cx="33426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 can help you </a:t>
            </a:r>
            <a:r>
              <a:rPr lang="en"/>
              <a:t>measure key metrics like visits, click-through rates, impressions, and conversions as well as understanding how the audience is engaging with your content</a:t>
            </a:r>
            <a:endParaRPr/>
          </a:p>
        </p:txBody>
      </p:sp>
      <p:sp>
        <p:nvSpPr>
          <p:cNvPr id="284" name="Google Shape;284;p34"/>
          <p:cNvSpPr txBox="1"/>
          <p:nvPr>
            <p:ph idx="4" type="subTitle"/>
          </p:nvPr>
        </p:nvSpPr>
        <p:spPr>
          <a:xfrm>
            <a:off x="788075" y="3580700"/>
            <a:ext cx="33426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Advertising on social media channels can be a great way to reach a wider audience quickly and effectively. However, it is important to use targeted, specific ads</a:t>
            </a:r>
            <a:endParaRPr/>
          </a:p>
        </p:txBody>
      </p:sp>
      <p:sp>
        <p:nvSpPr>
          <p:cNvPr id="285" name="Google Shape;285;p34"/>
          <p:cNvSpPr txBox="1"/>
          <p:nvPr>
            <p:ph idx="5" type="subTitle"/>
          </p:nvPr>
        </p:nvSpPr>
        <p:spPr>
          <a:xfrm>
            <a:off x="5013326" y="3580700"/>
            <a:ext cx="33426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Establishing brand loyalty involves creating relationships with existing &amp; potential customers through appreciation &amp; thoughtfulness across all communication channels including social media platforms</a:t>
            </a:r>
            <a:endParaRPr/>
          </a:p>
        </p:txBody>
      </p:sp>
      <p:sp>
        <p:nvSpPr>
          <p:cNvPr id="286" name="Google Shape;286;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TIPS</a:t>
            </a:r>
            <a:endParaRPr/>
          </a:p>
        </p:txBody>
      </p:sp>
      <p:sp>
        <p:nvSpPr>
          <p:cNvPr id="287" name="Google Shape;287;p34"/>
          <p:cNvSpPr txBox="1"/>
          <p:nvPr>
            <p:ph idx="1" type="subTitle"/>
          </p:nvPr>
        </p:nvSpPr>
        <p:spPr>
          <a:xfrm>
            <a:off x="788074" y="1306475"/>
            <a:ext cx="3342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 CONSISTENT</a:t>
            </a:r>
            <a:endParaRPr/>
          </a:p>
        </p:txBody>
      </p:sp>
      <p:sp>
        <p:nvSpPr>
          <p:cNvPr id="288" name="Google Shape;288;p34"/>
          <p:cNvSpPr txBox="1"/>
          <p:nvPr>
            <p:ph idx="6" type="subTitle"/>
          </p:nvPr>
        </p:nvSpPr>
        <p:spPr>
          <a:xfrm>
            <a:off x="788074" y="3054800"/>
            <a:ext cx="3342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ADVERTISE WISELY</a:t>
            </a:r>
            <a:endParaRPr/>
          </a:p>
        </p:txBody>
      </p:sp>
      <p:sp>
        <p:nvSpPr>
          <p:cNvPr id="289" name="Google Shape;289;p34"/>
          <p:cNvSpPr txBox="1"/>
          <p:nvPr>
            <p:ph idx="7" type="subTitle"/>
          </p:nvPr>
        </p:nvSpPr>
        <p:spPr>
          <a:xfrm>
            <a:off x="5013324" y="1306475"/>
            <a:ext cx="3342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 ANALYTICS TOOLS</a:t>
            </a:r>
            <a:endParaRPr/>
          </a:p>
        </p:txBody>
      </p:sp>
      <p:sp>
        <p:nvSpPr>
          <p:cNvPr id="290" name="Google Shape;290;p34"/>
          <p:cNvSpPr txBox="1"/>
          <p:nvPr>
            <p:ph idx="8" type="subTitle"/>
          </p:nvPr>
        </p:nvSpPr>
        <p:spPr>
          <a:xfrm>
            <a:off x="5013324" y="3054800"/>
            <a:ext cx="3342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ESTABLISH BRAND LOYALTY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5"/>
          <p:cNvSpPr txBox="1"/>
          <p:nvPr>
            <p:ph idx="14" type="subTitle"/>
          </p:nvPr>
        </p:nvSpPr>
        <p:spPr>
          <a:xfrm>
            <a:off x="3342234" y="29732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FRIDAY</a:t>
            </a:r>
            <a:endParaRPr/>
          </a:p>
        </p:txBody>
      </p:sp>
      <p:sp>
        <p:nvSpPr>
          <p:cNvPr id="296" name="Google Shape;296;p35"/>
          <p:cNvSpPr txBox="1"/>
          <p:nvPr>
            <p:ph idx="13" type="subTitle"/>
          </p:nvPr>
        </p:nvSpPr>
        <p:spPr>
          <a:xfrm>
            <a:off x="721133" y="29732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THURSDAY</a:t>
            </a:r>
            <a:endParaRPr/>
          </a:p>
        </p:txBody>
      </p:sp>
      <p:sp>
        <p:nvSpPr>
          <p:cNvPr id="297" name="Google Shape;297;p35"/>
          <p:cNvSpPr txBox="1"/>
          <p:nvPr>
            <p:ph idx="15" type="subTitle"/>
          </p:nvPr>
        </p:nvSpPr>
        <p:spPr>
          <a:xfrm>
            <a:off x="5963467" y="29732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SATURDAY</a:t>
            </a:r>
            <a:endParaRPr/>
          </a:p>
        </p:txBody>
      </p:sp>
      <p:sp>
        <p:nvSpPr>
          <p:cNvPr id="298" name="Google Shape;298;p35"/>
          <p:cNvSpPr txBox="1"/>
          <p:nvPr>
            <p:ph idx="7" type="subTitle"/>
          </p:nvPr>
        </p:nvSpPr>
        <p:spPr>
          <a:xfrm>
            <a:off x="721133" y="12766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MONDAY</a:t>
            </a:r>
            <a:endParaRPr/>
          </a:p>
        </p:txBody>
      </p:sp>
      <p:sp>
        <p:nvSpPr>
          <p:cNvPr id="299" name="Google Shape;299;p35"/>
          <p:cNvSpPr txBox="1"/>
          <p:nvPr>
            <p:ph idx="8" type="subTitle"/>
          </p:nvPr>
        </p:nvSpPr>
        <p:spPr>
          <a:xfrm>
            <a:off x="3342234" y="12766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TUESDAY</a:t>
            </a:r>
            <a:endParaRPr/>
          </a:p>
        </p:txBody>
      </p:sp>
      <p:sp>
        <p:nvSpPr>
          <p:cNvPr id="300" name="Google Shape;300;p35"/>
          <p:cNvSpPr txBox="1"/>
          <p:nvPr>
            <p:ph idx="9" type="subTitle"/>
          </p:nvPr>
        </p:nvSpPr>
        <p:spPr>
          <a:xfrm>
            <a:off x="5963167" y="1276675"/>
            <a:ext cx="24597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WEDNESDAY</a:t>
            </a:r>
            <a:endParaRPr/>
          </a:p>
        </p:txBody>
      </p:sp>
      <p:sp>
        <p:nvSpPr>
          <p:cNvPr id="301" name="Google Shape;301;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IDEAS FOR POSTS</a:t>
            </a:r>
            <a:endParaRPr/>
          </a:p>
        </p:txBody>
      </p:sp>
      <p:sp>
        <p:nvSpPr>
          <p:cNvPr id="302" name="Google Shape;302;p35"/>
          <p:cNvSpPr txBox="1"/>
          <p:nvPr>
            <p:ph idx="1" type="subTitle"/>
          </p:nvPr>
        </p:nvSpPr>
        <p:spPr>
          <a:xfrm>
            <a:off x="721133" y="1811513"/>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quote or thought-provoking message which is related to your brand and encourages audience engagement</a:t>
            </a:r>
            <a:endParaRPr/>
          </a:p>
        </p:txBody>
      </p:sp>
      <p:sp>
        <p:nvSpPr>
          <p:cNvPr id="303" name="Google Shape;303;p35"/>
          <p:cNvSpPr txBox="1"/>
          <p:nvPr>
            <p:ph idx="4" type="subTitle"/>
          </p:nvPr>
        </p:nvSpPr>
        <p:spPr>
          <a:xfrm>
            <a:off x="721133" y="3512625"/>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Ask followers for their opinion by posing an interesting question or encourage user-generated content</a:t>
            </a:r>
            <a:endParaRPr/>
          </a:p>
        </p:txBody>
      </p:sp>
      <p:sp>
        <p:nvSpPr>
          <p:cNvPr id="304" name="Google Shape;304;p35"/>
          <p:cNvSpPr txBox="1"/>
          <p:nvPr>
            <p:ph idx="5" type="subTitle"/>
          </p:nvPr>
        </p:nvSpPr>
        <p:spPr>
          <a:xfrm>
            <a:off x="3342150" y="3512625"/>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 customer success stories to highlight how customers have benefited from using your product/service</a:t>
            </a:r>
            <a:endParaRPr/>
          </a:p>
        </p:txBody>
      </p:sp>
      <p:sp>
        <p:nvSpPr>
          <p:cNvPr id="305" name="Google Shape;305;p35"/>
          <p:cNvSpPr txBox="1"/>
          <p:nvPr>
            <p:ph idx="2" type="subTitle"/>
          </p:nvPr>
        </p:nvSpPr>
        <p:spPr>
          <a:xfrm>
            <a:off x="3342234" y="1811513"/>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Behind the scenes of your product/service. Share a photo or video of what goes into creating the item/service</a:t>
            </a:r>
            <a:endParaRPr/>
          </a:p>
        </p:txBody>
      </p:sp>
      <p:sp>
        <p:nvSpPr>
          <p:cNvPr id="306" name="Google Shape;306;p35"/>
          <p:cNvSpPr txBox="1"/>
          <p:nvPr>
            <p:ph idx="3" type="subTitle"/>
          </p:nvPr>
        </p:nvSpPr>
        <p:spPr>
          <a:xfrm>
            <a:off x="5963167" y="1811513"/>
            <a:ext cx="24597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Fun fact about your company or industry in order to engage followers with something educational and interesting</a:t>
            </a:r>
            <a:endParaRPr/>
          </a:p>
        </p:txBody>
      </p:sp>
      <p:sp>
        <p:nvSpPr>
          <p:cNvPr id="307" name="Google Shape;307;p35"/>
          <p:cNvSpPr txBox="1"/>
          <p:nvPr>
            <p:ph idx="6" type="subTitle"/>
          </p:nvPr>
        </p:nvSpPr>
        <p:spPr>
          <a:xfrm>
            <a:off x="5963167" y="3512625"/>
            <a:ext cx="24597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Showcase upcoming events or promotions that are coming up so people know when to look out for them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inimalist Abstract Social Media Strategy by Slidesgo">
  <a:themeElements>
    <a:clrScheme name="Simple Light">
      <a:dk1>
        <a:srgbClr val="270901"/>
      </a:dk1>
      <a:lt1>
        <a:srgbClr val="EFE8DE"/>
      </a:lt1>
      <a:dk2>
        <a:srgbClr val="A65F31"/>
      </a:dk2>
      <a:lt2>
        <a:srgbClr val="FFFBF5"/>
      </a:lt2>
      <a:accent1>
        <a:srgbClr val="D7CDC4"/>
      </a:accent1>
      <a:accent2>
        <a:srgbClr val="D79A49"/>
      </a:accent2>
      <a:accent3>
        <a:srgbClr val="FFFFFF"/>
      </a:accent3>
      <a:accent4>
        <a:srgbClr val="FFFFFF"/>
      </a:accent4>
      <a:accent5>
        <a:srgbClr val="FFFFFF"/>
      </a:accent5>
      <a:accent6>
        <a:srgbClr val="FFFFFF"/>
      </a:accent6>
      <a:hlink>
        <a:srgbClr val="27090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